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  <p:sldId id="261" r:id="rId6"/>
    <p:sldId id="270" r:id="rId7"/>
    <p:sldId id="269" r:id="rId8"/>
    <p:sldId id="271" r:id="rId9"/>
    <p:sldId id="272" r:id="rId10"/>
    <p:sldId id="266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7540C2-386A-44A4-A092-D8BAE9BFB4BE}" v="73" dt="2022-01-18T14:35:54.906"/>
    <p1510:client id="{0F586EF8-1F8E-45BC-85BE-0E4D07BF75E3}" v="30" dt="2022-01-18T13:40:43.670"/>
    <p1510:client id="{2F69E48A-752F-4B2D-B19B-EBA6BB1F6940}" v="214" dt="2022-01-18T15:07:37.198"/>
    <p1510:client id="{4B2E23E3-267B-491A-9CAF-262E3A65CF2F}" v="31" dt="2022-01-18T13:37:11.053"/>
    <p1510:client id="{5CAC518B-51FD-4CEF-BB61-B74DDC6B4CF7}" v="26" dt="2022-01-20T13:37:24.113"/>
    <p1510:client id="{7977A065-FF03-4872-9269-35A919B36994}" v="1" dt="2022-01-19T13:13:53.147"/>
    <p1510:client id="{82912AFE-1B53-42CE-8F14-AF5F93637472}" v="9" dt="2022-01-19T12:54:03.383"/>
    <p1510:client id="{836DC102-18D6-4ED7-BF8A-3681740CA9F9}" v="1381" dt="2022-01-19T15:23:48.809"/>
    <p1510:client id="{B0B773C2-9686-4CC5-B75B-6C44663375B1}" v="2" dt="2022-01-19T11:59:05.722"/>
    <p1510:client id="{B5CAD8B3-C3D4-4B4F-A845-896064EFB7A1}" v="143" dt="2022-01-18T22:19:39.355"/>
    <p1510:client id="{DEDBFAFD-E576-494F-8ED2-667FACE93C38}" v="61" dt="2022-01-19T12:46:06.894"/>
    <p1510:client id="{E89F4D75-3DD1-45A5-A24B-3898CD08E8AA}" v="13" dt="2022-01-19T13:12:57.166"/>
    <p1510:client id="{F85F35C8-A78F-49BC-890D-42A4CA55CA4B}" v="18" dt="2022-01-18T18:05:14.3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6"/>
  </p:normalViewPr>
  <p:slideViewPr>
    <p:cSldViewPr snapToGrid="0">
      <p:cViewPr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ploe, Rhys (Postgrad Student)" userId="S::peploe@lancaster.ac.uk::c88d3064-bb03-49ba-9fc6-b37f1cd2fb1a" providerId="AD" clId="Web-{2F69E48A-752F-4B2D-B19B-EBA6BB1F6940}"/>
    <pc:docChg chg="modSld">
      <pc:chgData name="Peploe, Rhys (Postgrad Student)" userId="S::peploe@lancaster.ac.uk::c88d3064-bb03-49ba-9fc6-b37f1cd2fb1a" providerId="AD" clId="Web-{2F69E48A-752F-4B2D-B19B-EBA6BB1F6940}" dt="2022-01-18T15:07:37.198" v="158"/>
      <pc:docMkLst>
        <pc:docMk/>
      </pc:docMkLst>
      <pc:sldChg chg="addSp delSp modSp mod setBg addAnim">
        <pc:chgData name="Peploe, Rhys (Postgrad Student)" userId="S::peploe@lancaster.ac.uk::c88d3064-bb03-49ba-9fc6-b37f1cd2fb1a" providerId="AD" clId="Web-{2F69E48A-752F-4B2D-B19B-EBA6BB1F6940}" dt="2022-01-18T15:07:04.041" v="157" actId="14100"/>
        <pc:sldMkLst>
          <pc:docMk/>
          <pc:sldMk cId="4273221341" sldId="256"/>
        </pc:sldMkLst>
        <pc:spChg chg="mod">
          <ac:chgData name="Peploe, Rhys (Postgrad Student)" userId="S::peploe@lancaster.ac.uk::c88d3064-bb03-49ba-9fc6-b37f1cd2fb1a" providerId="AD" clId="Web-{2F69E48A-752F-4B2D-B19B-EBA6BB1F6940}" dt="2022-01-18T14:56:44.903" v="30"/>
          <ac:spMkLst>
            <pc:docMk/>
            <pc:sldMk cId="4273221341" sldId="256"/>
            <ac:spMk id="2" creationId="{6BD0A113-3D85-3042-8ED9-781FFE833945}"/>
          </ac:spMkLst>
        </pc:spChg>
        <pc:spChg chg="mod">
          <ac:chgData name="Peploe, Rhys (Postgrad Student)" userId="S::peploe@lancaster.ac.uk::c88d3064-bb03-49ba-9fc6-b37f1cd2fb1a" providerId="AD" clId="Web-{2F69E48A-752F-4B2D-B19B-EBA6BB1F6940}" dt="2022-01-18T14:56:44.903" v="30"/>
          <ac:spMkLst>
            <pc:docMk/>
            <pc:sldMk cId="4273221341" sldId="256"/>
            <ac:spMk id="3" creationId="{64A70BF6-C997-5947-AE45-705C5C6A4C93}"/>
          </ac:spMkLst>
        </pc:spChg>
        <pc:spChg chg="add mod">
          <ac:chgData name="Peploe, Rhys (Postgrad Student)" userId="S::peploe@lancaster.ac.uk::c88d3064-bb03-49ba-9fc6-b37f1cd2fb1a" providerId="AD" clId="Web-{2F69E48A-752F-4B2D-B19B-EBA6BB1F6940}" dt="2022-01-18T15:07:04.041" v="157" actId="14100"/>
          <ac:spMkLst>
            <pc:docMk/>
            <pc:sldMk cId="4273221341" sldId="256"/>
            <ac:spMk id="5" creationId="{4CB84900-1EDC-44EB-A626-8590789F0604}"/>
          </ac:spMkLst>
        </pc:spChg>
        <pc:spChg chg="add">
          <ac:chgData name="Peploe, Rhys (Postgrad Student)" userId="S::peploe@lancaster.ac.uk::c88d3064-bb03-49ba-9fc6-b37f1cd2fb1a" providerId="AD" clId="Web-{2F69E48A-752F-4B2D-B19B-EBA6BB1F6940}" dt="2022-01-18T14:56:44.903" v="30"/>
          <ac:spMkLst>
            <pc:docMk/>
            <pc:sldMk cId="4273221341" sldId="256"/>
            <ac:spMk id="8" creationId="{66D61E08-70C3-48D8-BEA0-787111DC30DA}"/>
          </ac:spMkLst>
        </pc:spChg>
        <pc:spChg chg="add del">
          <ac:chgData name="Peploe, Rhys (Postgrad Student)" userId="S::peploe@lancaster.ac.uk::c88d3064-bb03-49ba-9fc6-b37f1cd2fb1a" providerId="AD" clId="Web-{2F69E48A-752F-4B2D-B19B-EBA6BB1F6940}" dt="2022-01-18T14:56:44.887" v="29"/>
          <ac:spMkLst>
            <pc:docMk/>
            <pc:sldMk cId="4273221341" sldId="256"/>
            <ac:spMk id="9" creationId="{F5F0CD5C-72F3-4090-8A69-8E15CB432AC2}"/>
          </ac:spMkLst>
        </pc:spChg>
        <pc:spChg chg="add">
          <ac:chgData name="Peploe, Rhys (Postgrad Student)" userId="S::peploe@lancaster.ac.uk::c88d3064-bb03-49ba-9fc6-b37f1cd2fb1a" providerId="AD" clId="Web-{2F69E48A-752F-4B2D-B19B-EBA6BB1F6940}" dt="2022-01-18T14:56:44.903" v="30"/>
          <ac:spMkLst>
            <pc:docMk/>
            <pc:sldMk cId="4273221341" sldId="256"/>
            <ac:spMk id="10" creationId="{FC55298F-0AE5-478E-AD2B-03C2614C5833}"/>
          </ac:spMkLst>
        </pc:spChg>
        <pc:spChg chg="add del">
          <ac:chgData name="Peploe, Rhys (Postgrad Student)" userId="S::peploe@lancaster.ac.uk::c88d3064-bb03-49ba-9fc6-b37f1cd2fb1a" providerId="AD" clId="Web-{2F69E48A-752F-4B2D-B19B-EBA6BB1F6940}" dt="2022-01-18T14:56:44.887" v="29"/>
          <ac:spMkLst>
            <pc:docMk/>
            <pc:sldMk cId="4273221341" sldId="256"/>
            <ac:spMk id="11" creationId="{217496A2-9394-4FB7-BA0E-717D2D2E7A43}"/>
          </ac:spMkLst>
        </pc:spChg>
        <pc:spChg chg="add">
          <ac:chgData name="Peploe, Rhys (Postgrad Student)" userId="S::peploe@lancaster.ac.uk::c88d3064-bb03-49ba-9fc6-b37f1cd2fb1a" providerId="AD" clId="Web-{2F69E48A-752F-4B2D-B19B-EBA6BB1F6940}" dt="2022-01-18T14:56:44.903" v="30"/>
          <ac:spMkLst>
            <pc:docMk/>
            <pc:sldMk cId="4273221341" sldId="256"/>
            <ac:spMk id="12" creationId="{C180E4EA-0B63-4779-A895-7E90E71088F3}"/>
          </ac:spMkLst>
        </pc:spChg>
        <pc:spChg chg="add">
          <ac:chgData name="Peploe, Rhys (Postgrad Student)" userId="S::peploe@lancaster.ac.uk::c88d3064-bb03-49ba-9fc6-b37f1cd2fb1a" providerId="AD" clId="Web-{2F69E48A-752F-4B2D-B19B-EBA6BB1F6940}" dt="2022-01-18T14:56:44.903" v="30"/>
          <ac:spMkLst>
            <pc:docMk/>
            <pc:sldMk cId="4273221341" sldId="256"/>
            <ac:spMk id="14" creationId="{CEE01D9D-3DE8-4EED-B0D3-8F3C79CC7673}"/>
          </ac:spMkLst>
        </pc:spChg>
        <pc:spChg chg="add">
          <ac:chgData name="Peploe, Rhys (Postgrad Student)" userId="S::peploe@lancaster.ac.uk::c88d3064-bb03-49ba-9fc6-b37f1cd2fb1a" providerId="AD" clId="Web-{2F69E48A-752F-4B2D-B19B-EBA6BB1F6940}" dt="2022-01-18T14:56:44.903" v="30"/>
          <ac:spMkLst>
            <pc:docMk/>
            <pc:sldMk cId="4273221341" sldId="256"/>
            <ac:spMk id="16" creationId="{89AF5CE9-607F-43F4-8983-DCD6DA4051FD}"/>
          </ac:spMkLst>
        </pc:spChg>
        <pc:spChg chg="add del">
          <ac:chgData name="Peploe, Rhys (Postgrad Student)" userId="S::peploe@lancaster.ac.uk::c88d3064-bb03-49ba-9fc6-b37f1cd2fb1a" providerId="AD" clId="Web-{2F69E48A-752F-4B2D-B19B-EBA6BB1F6940}" dt="2022-01-18T14:56:44.887" v="29"/>
          <ac:spMkLst>
            <pc:docMk/>
            <pc:sldMk cId="4273221341" sldId="256"/>
            <ac:spMk id="17" creationId="{67374FB5-CBB7-46FF-95B5-2251BC6856ED}"/>
          </ac:spMkLst>
        </pc:spChg>
        <pc:spChg chg="add">
          <ac:chgData name="Peploe, Rhys (Postgrad Student)" userId="S::peploe@lancaster.ac.uk::c88d3064-bb03-49ba-9fc6-b37f1cd2fb1a" providerId="AD" clId="Web-{2F69E48A-752F-4B2D-B19B-EBA6BB1F6940}" dt="2022-01-18T14:56:44.903" v="30"/>
          <ac:spMkLst>
            <pc:docMk/>
            <pc:sldMk cId="4273221341" sldId="256"/>
            <ac:spMk id="18" creationId="{6EEA2DBD-9E1E-4521-8C01-F32AD18A89E3}"/>
          </ac:spMkLst>
        </pc:spChg>
        <pc:spChg chg="add del">
          <ac:chgData name="Peploe, Rhys (Postgrad Student)" userId="S::peploe@lancaster.ac.uk::c88d3064-bb03-49ba-9fc6-b37f1cd2fb1a" providerId="AD" clId="Web-{2F69E48A-752F-4B2D-B19B-EBA6BB1F6940}" dt="2022-01-18T14:56:44.887" v="29"/>
          <ac:spMkLst>
            <pc:docMk/>
            <pc:sldMk cId="4273221341" sldId="256"/>
            <ac:spMk id="19" creationId="{34BCEAB7-D9E0-40A4-9254-8593BD346EAB}"/>
          </ac:spMkLst>
        </pc:spChg>
        <pc:spChg chg="add">
          <ac:chgData name="Peploe, Rhys (Postgrad Student)" userId="S::peploe@lancaster.ac.uk::c88d3064-bb03-49ba-9fc6-b37f1cd2fb1a" providerId="AD" clId="Web-{2F69E48A-752F-4B2D-B19B-EBA6BB1F6940}" dt="2022-01-18T14:56:44.903" v="30"/>
          <ac:spMkLst>
            <pc:docMk/>
            <pc:sldMk cId="4273221341" sldId="256"/>
            <ac:spMk id="20" creationId="{15BBD2C1-BA9B-46A9-A27A-33498B169272}"/>
          </ac:spMkLst>
        </pc:spChg>
        <pc:spChg chg="add del">
          <ac:chgData name="Peploe, Rhys (Postgrad Student)" userId="S::peploe@lancaster.ac.uk::c88d3064-bb03-49ba-9fc6-b37f1cd2fb1a" providerId="AD" clId="Web-{2F69E48A-752F-4B2D-B19B-EBA6BB1F6940}" dt="2022-01-18T14:56:44.887" v="29"/>
          <ac:spMkLst>
            <pc:docMk/>
            <pc:sldMk cId="4273221341" sldId="256"/>
            <ac:spMk id="21" creationId="{D567A354-BB63-405C-8E5F-2F510E670F16}"/>
          </ac:spMkLst>
        </pc:spChg>
        <pc:spChg chg="add del">
          <ac:chgData name="Peploe, Rhys (Postgrad Student)" userId="S::peploe@lancaster.ac.uk::c88d3064-bb03-49ba-9fc6-b37f1cd2fb1a" providerId="AD" clId="Web-{2F69E48A-752F-4B2D-B19B-EBA6BB1F6940}" dt="2022-01-18T14:56:44.887" v="29"/>
          <ac:spMkLst>
            <pc:docMk/>
            <pc:sldMk cId="4273221341" sldId="256"/>
            <ac:spMk id="23" creationId="{9185A8D7-2F20-4F7A-97BE-21DB1654C7F7}"/>
          </ac:spMkLst>
        </pc:spChg>
        <pc:spChg chg="add del">
          <ac:chgData name="Peploe, Rhys (Postgrad Student)" userId="S::peploe@lancaster.ac.uk::c88d3064-bb03-49ba-9fc6-b37f1cd2fb1a" providerId="AD" clId="Web-{2F69E48A-752F-4B2D-B19B-EBA6BB1F6940}" dt="2022-01-18T14:56:44.887" v="29"/>
          <ac:spMkLst>
            <pc:docMk/>
            <pc:sldMk cId="4273221341" sldId="256"/>
            <ac:spMk id="25" creationId="{CB65BD56-22B3-4E13-BFCA-B8E8BEB92D6C}"/>
          </ac:spMkLst>
        </pc:spChg>
        <pc:spChg chg="add del">
          <ac:chgData name="Peploe, Rhys (Postgrad Student)" userId="S::peploe@lancaster.ac.uk::c88d3064-bb03-49ba-9fc6-b37f1cd2fb1a" providerId="AD" clId="Web-{2F69E48A-752F-4B2D-B19B-EBA6BB1F6940}" dt="2022-01-18T14:56:44.887" v="29"/>
          <ac:spMkLst>
            <pc:docMk/>
            <pc:sldMk cId="4273221341" sldId="256"/>
            <ac:spMk id="27" creationId="{6790ED68-BCA0-4247-A72F-1CB85DF068C3}"/>
          </ac:spMkLst>
        </pc:spChg>
        <pc:spChg chg="add del">
          <ac:chgData name="Peploe, Rhys (Postgrad Student)" userId="S::peploe@lancaster.ac.uk::c88d3064-bb03-49ba-9fc6-b37f1cd2fb1a" providerId="AD" clId="Web-{2F69E48A-752F-4B2D-B19B-EBA6BB1F6940}" dt="2022-01-18T14:56:44.887" v="29"/>
          <ac:spMkLst>
            <pc:docMk/>
            <pc:sldMk cId="4273221341" sldId="256"/>
            <ac:spMk id="29" creationId="{DD0F2B3F-DC55-4FA7-B667-1ACD07920937}"/>
          </ac:spMkLst>
        </pc:spChg>
        <pc:picChg chg="add mod ord">
          <ac:chgData name="Peploe, Rhys (Postgrad Student)" userId="S::peploe@lancaster.ac.uk::c88d3064-bb03-49ba-9fc6-b37f1cd2fb1a" providerId="AD" clId="Web-{2F69E48A-752F-4B2D-B19B-EBA6BB1F6940}" dt="2022-01-18T14:56:44.903" v="30"/>
          <ac:picMkLst>
            <pc:docMk/>
            <pc:sldMk cId="4273221341" sldId="256"/>
            <ac:picMk id="4" creationId="{8C5A4CFD-5626-4055-AB12-B80E603A5239}"/>
          </ac:picMkLst>
        </pc:picChg>
        <pc:cxnChg chg="add">
          <ac:chgData name="Peploe, Rhys (Postgrad Student)" userId="S::peploe@lancaster.ac.uk::c88d3064-bb03-49ba-9fc6-b37f1cd2fb1a" providerId="AD" clId="Web-{2F69E48A-752F-4B2D-B19B-EBA6BB1F6940}" dt="2022-01-18T14:56:44.903" v="30"/>
          <ac:cxnSpMkLst>
            <pc:docMk/>
            <pc:sldMk cId="4273221341" sldId="256"/>
            <ac:cxnSpMk id="6" creationId="{A57C1A16-B8AB-4D99-A195-A38F556A6486}"/>
          </ac:cxnSpMkLst>
        </pc:cxnChg>
        <pc:cxnChg chg="add">
          <ac:chgData name="Peploe, Rhys (Postgrad Student)" userId="S::peploe@lancaster.ac.uk::c88d3064-bb03-49ba-9fc6-b37f1cd2fb1a" providerId="AD" clId="Web-{2F69E48A-752F-4B2D-B19B-EBA6BB1F6940}" dt="2022-01-18T14:56:44.903" v="30"/>
          <ac:cxnSpMkLst>
            <pc:docMk/>
            <pc:sldMk cId="4273221341" sldId="256"/>
            <ac:cxnSpMk id="7" creationId="{F8A9B20B-D1DD-4573-B5EC-558029519236}"/>
          </ac:cxnSpMkLst>
        </pc:cxnChg>
        <pc:cxnChg chg="add del">
          <ac:chgData name="Peploe, Rhys (Postgrad Student)" userId="S::peploe@lancaster.ac.uk::c88d3064-bb03-49ba-9fc6-b37f1cd2fb1a" providerId="AD" clId="Web-{2F69E48A-752F-4B2D-B19B-EBA6BB1F6940}" dt="2022-01-18T14:56:44.887" v="29"/>
          <ac:cxnSpMkLst>
            <pc:docMk/>
            <pc:sldMk cId="4273221341" sldId="256"/>
            <ac:cxnSpMk id="13" creationId="{D02CF681-4765-4E88-802F-B2474DCD516A}"/>
          </ac:cxnSpMkLst>
        </pc:cxnChg>
        <pc:cxnChg chg="add del">
          <ac:chgData name="Peploe, Rhys (Postgrad Student)" userId="S::peploe@lancaster.ac.uk::c88d3064-bb03-49ba-9fc6-b37f1cd2fb1a" providerId="AD" clId="Web-{2F69E48A-752F-4B2D-B19B-EBA6BB1F6940}" dt="2022-01-18T14:56:44.887" v="29"/>
          <ac:cxnSpMkLst>
            <pc:docMk/>
            <pc:sldMk cId="4273221341" sldId="256"/>
            <ac:cxnSpMk id="15" creationId="{3D57B2BA-243C-45C7-A5D8-46CA719437FC}"/>
          </ac:cxnSpMkLst>
        </pc:cxnChg>
      </pc:sldChg>
      <pc:sldChg chg="addSp delSp modSp mod setBg setClrOvrMap">
        <pc:chgData name="Peploe, Rhys (Postgrad Student)" userId="S::peploe@lancaster.ac.uk::c88d3064-bb03-49ba-9fc6-b37f1cd2fb1a" providerId="AD" clId="Web-{2F69E48A-752F-4B2D-B19B-EBA6BB1F6940}" dt="2022-01-18T15:07:37.198" v="158"/>
        <pc:sldMkLst>
          <pc:docMk/>
          <pc:sldMk cId="2086146130" sldId="257"/>
        </pc:sldMkLst>
        <pc:spChg chg="mod">
          <ac:chgData name="Peploe, Rhys (Postgrad Student)" userId="S::peploe@lancaster.ac.uk::c88d3064-bb03-49ba-9fc6-b37f1cd2fb1a" providerId="AD" clId="Web-{2F69E48A-752F-4B2D-B19B-EBA6BB1F6940}" dt="2022-01-18T15:00:48.908" v="47"/>
          <ac:spMkLst>
            <pc:docMk/>
            <pc:sldMk cId="2086146130" sldId="257"/>
            <ac:spMk id="2" creationId="{64BE64E6-CA93-1149-941F-92F7C6B15B39}"/>
          </ac:spMkLst>
        </pc:spChg>
        <pc:spChg chg="del mod">
          <ac:chgData name="Peploe, Rhys (Postgrad Student)" userId="S::peploe@lancaster.ac.uk::c88d3064-bb03-49ba-9fc6-b37f1cd2fb1a" providerId="AD" clId="Web-{2F69E48A-752F-4B2D-B19B-EBA6BB1F6940}" dt="2022-01-18T15:07:37.198" v="158"/>
          <ac:spMkLst>
            <pc:docMk/>
            <pc:sldMk cId="2086146130" sldId="257"/>
            <ac:spMk id="3" creationId="{8812734F-63F0-F144-A0C2-9DF99B14505E}"/>
          </ac:spMkLst>
        </pc:spChg>
        <pc:spChg chg="add mod">
          <ac:chgData name="Peploe, Rhys (Postgrad Student)" userId="S::peploe@lancaster.ac.uk::c88d3064-bb03-49ba-9fc6-b37f1cd2fb1a" providerId="AD" clId="Web-{2F69E48A-752F-4B2D-B19B-EBA6BB1F6940}" dt="2022-01-18T15:04:25.522" v="111" actId="1076"/>
          <ac:spMkLst>
            <pc:docMk/>
            <pc:sldMk cId="2086146130" sldId="257"/>
            <ac:spMk id="5" creationId="{23760C27-8945-4DBC-9457-CDE0F529EAE1}"/>
          </ac:spMkLst>
        </pc:spChg>
        <pc:spChg chg="add">
          <ac:chgData name="Peploe, Rhys (Postgrad Student)" userId="S::peploe@lancaster.ac.uk::c88d3064-bb03-49ba-9fc6-b37f1cd2fb1a" providerId="AD" clId="Web-{2F69E48A-752F-4B2D-B19B-EBA6BB1F6940}" dt="2022-01-18T15:00:48.908" v="47"/>
          <ac:spMkLst>
            <pc:docMk/>
            <pc:sldMk cId="2086146130" sldId="257"/>
            <ac:spMk id="6" creationId="{3BCB5F6A-9EB0-40B0-9D13-3023E9A20508}"/>
          </ac:spMkLst>
        </pc:spChg>
        <pc:spChg chg="add del">
          <ac:chgData name="Peploe, Rhys (Postgrad Student)" userId="S::peploe@lancaster.ac.uk::c88d3064-bb03-49ba-9fc6-b37f1cd2fb1a" providerId="AD" clId="Web-{2F69E48A-752F-4B2D-B19B-EBA6BB1F6940}" dt="2022-01-18T15:00:48.893" v="46"/>
          <ac:spMkLst>
            <pc:docMk/>
            <pc:sldMk cId="2086146130" sldId="257"/>
            <ac:spMk id="9" creationId="{D94A7024-D948-494D-8920-BBA2DA07D15B}"/>
          </ac:spMkLst>
        </pc:spChg>
        <pc:graphicFrameChg chg="add">
          <ac:chgData name="Peploe, Rhys (Postgrad Student)" userId="S::peploe@lancaster.ac.uk::c88d3064-bb03-49ba-9fc6-b37f1cd2fb1a" providerId="AD" clId="Web-{2F69E48A-752F-4B2D-B19B-EBA6BB1F6940}" dt="2022-01-18T15:07:37.198" v="158"/>
          <ac:graphicFrameMkLst>
            <pc:docMk/>
            <pc:sldMk cId="2086146130" sldId="257"/>
            <ac:graphicFrameMk id="8" creationId="{F6B75619-B5F7-45D6-A1CB-B0E848BCE723}"/>
          </ac:graphicFrameMkLst>
        </pc:graphicFrameChg>
        <pc:picChg chg="add mod ord">
          <ac:chgData name="Peploe, Rhys (Postgrad Student)" userId="S::peploe@lancaster.ac.uk::c88d3064-bb03-49ba-9fc6-b37f1cd2fb1a" providerId="AD" clId="Web-{2F69E48A-752F-4B2D-B19B-EBA6BB1F6940}" dt="2022-01-18T15:00:48.908" v="47"/>
          <ac:picMkLst>
            <pc:docMk/>
            <pc:sldMk cId="2086146130" sldId="257"/>
            <ac:picMk id="4" creationId="{396A1A8B-850C-48AA-8C05-60F0FBC3224F}"/>
          </ac:picMkLst>
        </pc:picChg>
      </pc:sldChg>
    </pc:docChg>
  </pc:docChgLst>
  <pc:docChgLst>
    <pc:chgData name="Holden, Avi (Postgrad Student)" userId="S::holdena2@lancaster.ac.uk::c8be1130-317f-4dc7-9a91-4be60ed576de" providerId="AD" clId="Web-{4B2E23E3-267B-491A-9CAF-262E3A65CF2F}"/>
    <pc:docChg chg="modSld">
      <pc:chgData name="Holden, Avi (Postgrad Student)" userId="S::holdena2@lancaster.ac.uk::c8be1130-317f-4dc7-9a91-4be60ed576de" providerId="AD" clId="Web-{4B2E23E3-267B-491A-9CAF-262E3A65CF2F}" dt="2022-01-18T13:37:11.053" v="28" actId="20577"/>
      <pc:docMkLst>
        <pc:docMk/>
      </pc:docMkLst>
      <pc:sldChg chg="modSp">
        <pc:chgData name="Holden, Avi (Postgrad Student)" userId="S::holdena2@lancaster.ac.uk::c8be1130-317f-4dc7-9a91-4be60ed576de" providerId="AD" clId="Web-{4B2E23E3-267B-491A-9CAF-262E3A65CF2F}" dt="2022-01-18T13:37:11.053" v="28" actId="20577"/>
        <pc:sldMkLst>
          <pc:docMk/>
          <pc:sldMk cId="4273221341" sldId="256"/>
        </pc:sldMkLst>
        <pc:spChg chg="mod">
          <ac:chgData name="Holden, Avi (Postgrad Student)" userId="S::holdena2@lancaster.ac.uk::c8be1130-317f-4dc7-9a91-4be60ed576de" providerId="AD" clId="Web-{4B2E23E3-267B-491A-9CAF-262E3A65CF2F}" dt="2022-01-18T13:32:42.594" v="1" actId="20577"/>
          <ac:spMkLst>
            <pc:docMk/>
            <pc:sldMk cId="4273221341" sldId="256"/>
            <ac:spMk id="2" creationId="{6BD0A113-3D85-3042-8ED9-781FFE833945}"/>
          </ac:spMkLst>
        </pc:spChg>
        <pc:spChg chg="mod">
          <ac:chgData name="Holden, Avi (Postgrad Student)" userId="S::holdena2@lancaster.ac.uk::c8be1130-317f-4dc7-9a91-4be60ed576de" providerId="AD" clId="Web-{4B2E23E3-267B-491A-9CAF-262E3A65CF2F}" dt="2022-01-18T13:37:11.053" v="28" actId="20577"/>
          <ac:spMkLst>
            <pc:docMk/>
            <pc:sldMk cId="4273221341" sldId="256"/>
            <ac:spMk id="3" creationId="{64A70BF6-C997-5947-AE45-705C5C6A4C93}"/>
          </ac:spMkLst>
        </pc:spChg>
      </pc:sldChg>
      <pc:sldChg chg="modSp">
        <pc:chgData name="Holden, Avi (Postgrad Student)" userId="S::holdena2@lancaster.ac.uk::c8be1130-317f-4dc7-9a91-4be60ed576de" providerId="AD" clId="Web-{4B2E23E3-267B-491A-9CAF-262E3A65CF2F}" dt="2022-01-18T13:33:36.158" v="3" actId="20577"/>
        <pc:sldMkLst>
          <pc:docMk/>
          <pc:sldMk cId="2086146130" sldId="257"/>
        </pc:sldMkLst>
        <pc:spChg chg="mod">
          <ac:chgData name="Holden, Avi (Postgrad Student)" userId="S::holdena2@lancaster.ac.uk::c8be1130-317f-4dc7-9a91-4be60ed576de" providerId="AD" clId="Web-{4B2E23E3-267B-491A-9CAF-262E3A65CF2F}" dt="2022-01-18T13:33:36.158" v="3" actId="20577"/>
          <ac:spMkLst>
            <pc:docMk/>
            <pc:sldMk cId="2086146130" sldId="257"/>
            <ac:spMk id="3" creationId="{8812734F-63F0-F144-A0C2-9DF99B14505E}"/>
          </ac:spMkLst>
        </pc:spChg>
      </pc:sldChg>
    </pc:docChg>
  </pc:docChgLst>
  <pc:docChgLst>
    <pc:chgData name="Tang, Hengliang (Postgrad Student)" userId="S::tangh4@lancaster.ac.uk::d8734399-7539-4452-94cf-187458bb39d0" providerId="AD" clId="Web-{B5CAD8B3-C3D4-4B4F-A845-896064EFB7A1}"/>
    <pc:docChg chg="addSld modSld">
      <pc:chgData name="Tang, Hengliang (Postgrad Student)" userId="S::tangh4@lancaster.ac.uk::d8734399-7539-4452-94cf-187458bb39d0" providerId="AD" clId="Web-{B5CAD8B3-C3D4-4B4F-A845-896064EFB7A1}" dt="2022-01-18T22:19:38.089" v="129" actId="20577"/>
      <pc:docMkLst>
        <pc:docMk/>
      </pc:docMkLst>
      <pc:sldChg chg="addSp modSp mod setBg addAnim delAnim">
        <pc:chgData name="Tang, Hengliang (Postgrad Student)" userId="S::tangh4@lancaster.ac.uk::d8734399-7539-4452-94cf-187458bb39d0" providerId="AD" clId="Web-{B5CAD8B3-C3D4-4B4F-A845-896064EFB7A1}" dt="2022-01-18T22:13:21.682" v="64" actId="1076"/>
        <pc:sldMkLst>
          <pc:docMk/>
          <pc:sldMk cId="2966562113" sldId="269"/>
        </pc:sldMkLst>
        <pc:spChg chg="mod">
          <ac:chgData name="Tang, Hengliang (Postgrad Student)" userId="S::tangh4@lancaster.ac.uk::d8734399-7539-4452-94cf-187458bb39d0" providerId="AD" clId="Web-{B5CAD8B3-C3D4-4B4F-A845-896064EFB7A1}" dt="2022-01-18T22:11:39.867" v="39" actId="20577"/>
          <ac:spMkLst>
            <pc:docMk/>
            <pc:sldMk cId="2966562113" sldId="269"/>
            <ac:spMk id="2" creationId="{F17C1E24-045F-8344-98E5-4EAC5EAA1B60}"/>
          </ac:spMkLst>
        </pc:spChg>
        <pc:spChg chg="mod ord">
          <ac:chgData name="Tang, Hengliang (Postgrad Student)" userId="S::tangh4@lancaster.ac.uk::d8734399-7539-4452-94cf-187458bb39d0" providerId="AD" clId="Web-{B5CAD8B3-C3D4-4B4F-A845-896064EFB7A1}" dt="2022-01-18T22:11:43.242" v="40" actId="20577"/>
          <ac:spMkLst>
            <pc:docMk/>
            <pc:sldMk cId="2966562113" sldId="269"/>
            <ac:spMk id="3" creationId="{C0C5AAA9-EE18-6040-9387-AD092793F848}"/>
          </ac:spMkLst>
        </pc:spChg>
        <pc:picChg chg="add mod">
          <ac:chgData name="Tang, Hengliang (Postgrad Student)" userId="S::tangh4@lancaster.ac.uk::d8734399-7539-4452-94cf-187458bb39d0" providerId="AD" clId="Web-{B5CAD8B3-C3D4-4B4F-A845-896064EFB7A1}" dt="2022-01-18T22:13:21.682" v="64" actId="1076"/>
          <ac:picMkLst>
            <pc:docMk/>
            <pc:sldMk cId="2966562113" sldId="269"/>
            <ac:picMk id="4" creationId="{15D06333-8C7B-45EF-A2F7-4F79878E5AD3}"/>
          </ac:picMkLst>
        </pc:picChg>
      </pc:sldChg>
      <pc:sldChg chg="addSp delSp modSp new">
        <pc:chgData name="Tang, Hengliang (Postgrad Student)" userId="S::tangh4@lancaster.ac.uk::d8734399-7539-4452-94cf-187458bb39d0" providerId="AD" clId="Web-{B5CAD8B3-C3D4-4B4F-A845-896064EFB7A1}" dt="2022-01-18T22:16:23.938" v="103" actId="20577"/>
        <pc:sldMkLst>
          <pc:docMk/>
          <pc:sldMk cId="1170434551" sldId="271"/>
        </pc:sldMkLst>
        <pc:spChg chg="mod">
          <ac:chgData name="Tang, Hengliang (Postgrad Student)" userId="S::tangh4@lancaster.ac.uk::d8734399-7539-4452-94cf-187458bb39d0" providerId="AD" clId="Web-{B5CAD8B3-C3D4-4B4F-A845-896064EFB7A1}" dt="2022-01-18T22:16:23.938" v="103" actId="20577"/>
          <ac:spMkLst>
            <pc:docMk/>
            <pc:sldMk cId="1170434551" sldId="271"/>
            <ac:spMk id="2" creationId="{A2F353F7-D767-40FA-88EC-8B5B6E17298B}"/>
          </ac:spMkLst>
        </pc:spChg>
        <pc:spChg chg="del">
          <ac:chgData name="Tang, Hengliang (Postgrad Student)" userId="S::tangh4@lancaster.ac.uk::d8734399-7539-4452-94cf-187458bb39d0" providerId="AD" clId="Web-{B5CAD8B3-C3D4-4B4F-A845-896064EFB7A1}" dt="2022-01-18T22:12:42.540" v="48"/>
          <ac:spMkLst>
            <pc:docMk/>
            <pc:sldMk cId="1170434551" sldId="271"/>
            <ac:spMk id="3" creationId="{1590C4E3-08A1-4992-9F56-51F1AFA00844}"/>
          </ac:spMkLst>
        </pc:spChg>
        <pc:spChg chg="add del mod">
          <ac:chgData name="Tang, Hengliang (Postgrad Student)" userId="S::tangh4@lancaster.ac.uk::d8734399-7539-4452-94cf-187458bb39d0" providerId="AD" clId="Web-{B5CAD8B3-C3D4-4B4F-A845-896064EFB7A1}" dt="2022-01-18T22:14:28.684" v="80"/>
          <ac:spMkLst>
            <pc:docMk/>
            <pc:sldMk cId="1170434551" sldId="271"/>
            <ac:spMk id="6" creationId="{12CAA75B-5E3B-4354-9602-836D023ACAEC}"/>
          </ac:spMkLst>
        </pc:spChg>
        <pc:spChg chg="add del mod">
          <ac:chgData name="Tang, Hengliang (Postgrad Student)" userId="S::tangh4@lancaster.ac.uk::d8734399-7539-4452-94cf-187458bb39d0" providerId="AD" clId="Web-{B5CAD8B3-C3D4-4B4F-A845-896064EFB7A1}" dt="2022-01-18T22:15:29.545" v="84"/>
          <ac:spMkLst>
            <pc:docMk/>
            <pc:sldMk cId="1170434551" sldId="271"/>
            <ac:spMk id="9" creationId="{5E33528E-68FF-4B97-9CDF-48CB134569A9}"/>
          </ac:spMkLst>
        </pc:spChg>
        <pc:spChg chg="add del mod">
          <ac:chgData name="Tang, Hengliang (Postgrad Student)" userId="S::tangh4@lancaster.ac.uk::d8734399-7539-4452-94cf-187458bb39d0" providerId="AD" clId="Web-{B5CAD8B3-C3D4-4B4F-A845-896064EFB7A1}" dt="2022-01-18T22:15:48.217" v="91"/>
          <ac:spMkLst>
            <pc:docMk/>
            <pc:sldMk cId="1170434551" sldId="271"/>
            <ac:spMk id="15" creationId="{C7A7A99E-D479-45D8-BACF-4F8BA68A5B33}"/>
          </ac:spMkLst>
        </pc:spChg>
        <pc:spChg chg="add del mod">
          <ac:chgData name="Tang, Hengliang (Postgrad Student)" userId="S::tangh4@lancaster.ac.uk::d8734399-7539-4452-94cf-187458bb39d0" providerId="AD" clId="Web-{B5CAD8B3-C3D4-4B4F-A845-896064EFB7A1}" dt="2022-01-18T22:15:56.233" v="94"/>
          <ac:spMkLst>
            <pc:docMk/>
            <pc:sldMk cId="1170434551" sldId="271"/>
            <ac:spMk id="17" creationId="{BA87E373-57E3-4838-8514-1D5307EC5D7C}"/>
          </ac:spMkLst>
        </pc:spChg>
        <pc:picChg chg="add del mod ord">
          <ac:chgData name="Tang, Hengliang (Postgrad Student)" userId="S::tangh4@lancaster.ac.uk::d8734399-7539-4452-94cf-187458bb39d0" providerId="AD" clId="Web-{B5CAD8B3-C3D4-4B4F-A845-896064EFB7A1}" dt="2022-01-18T22:15:51.874" v="93"/>
          <ac:picMkLst>
            <pc:docMk/>
            <pc:sldMk cId="1170434551" sldId="271"/>
            <ac:picMk id="4" creationId="{22F705DB-6D6F-4A54-99AB-CC3337E38FE4}"/>
          </ac:picMkLst>
        </pc:picChg>
        <pc:picChg chg="add del mod ord">
          <ac:chgData name="Tang, Hengliang (Postgrad Student)" userId="S::tangh4@lancaster.ac.uk::d8734399-7539-4452-94cf-187458bb39d0" providerId="AD" clId="Web-{B5CAD8B3-C3D4-4B4F-A845-896064EFB7A1}" dt="2022-01-18T22:14:27.637" v="79"/>
          <ac:picMkLst>
            <pc:docMk/>
            <pc:sldMk cId="1170434551" sldId="271"/>
            <ac:picMk id="7" creationId="{104A4706-4BBE-4C68-B7AE-69603D969592}"/>
          </ac:picMkLst>
        </pc:picChg>
        <pc:picChg chg="add del mod ord">
          <ac:chgData name="Tang, Hengliang (Postgrad Student)" userId="S::tangh4@lancaster.ac.uk::d8734399-7539-4452-94cf-187458bb39d0" providerId="AD" clId="Web-{B5CAD8B3-C3D4-4B4F-A845-896064EFB7A1}" dt="2022-01-18T22:15:28.717" v="83"/>
          <ac:picMkLst>
            <pc:docMk/>
            <pc:sldMk cId="1170434551" sldId="271"/>
            <ac:picMk id="10" creationId="{6F8A6BE2-0FF7-4A54-911D-1A7E6493D802}"/>
          </ac:picMkLst>
        </pc:picChg>
        <pc:picChg chg="add del">
          <ac:chgData name="Tang, Hengliang (Postgrad Student)" userId="S::tangh4@lancaster.ac.uk::d8734399-7539-4452-94cf-187458bb39d0" providerId="AD" clId="Web-{B5CAD8B3-C3D4-4B4F-A845-896064EFB7A1}" dt="2022-01-18T22:15:35.936" v="86"/>
          <ac:picMkLst>
            <pc:docMk/>
            <pc:sldMk cId="1170434551" sldId="271"/>
            <ac:picMk id="12" creationId="{AE661990-3B11-4614-B747-33F0506266DF}"/>
          </ac:picMkLst>
        </pc:picChg>
        <pc:picChg chg="add del mod">
          <ac:chgData name="Tang, Hengliang (Postgrad Student)" userId="S::tangh4@lancaster.ac.uk::d8734399-7539-4452-94cf-187458bb39d0" providerId="AD" clId="Web-{B5CAD8B3-C3D4-4B4F-A845-896064EFB7A1}" dt="2022-01-18T22:15:49.592" v="92"/>
          <ac:picMkLst>
            <pc:docMk/>
            <pc:sldMk cId="1170434551" sldId="271"/>
            <ac:picMk id="13" creationId="{09D962D8-487E-44BE-B659-5826164137F5}"/>
          </ac:picMkLst>
        </pc:picChg>
        <pc:picChg chg="add mod ord">
          <ac:chgData name="Tang, Hengliang (Postgrad Student)" userId="S::tangh4@lancaster.ac.uk::d8734399-7539-4452-94cf-187458bb39d0" providerId="AD" clId="Web-{B5CAD8B3-C3D4-4B4F-A845-896064EFB7A1}" dt="2022-01-18T22:15:59.375" v="95" actId="14100"/>
          <ac:picMkLst>
            <pc:docMk/>
            <pc:sldMk cId="1170434551" sldId="271"/>
            <ac:picMk id="18" creationId="{4DB6EF6F-5577-4C94-9EA1-F1684F574225}"/>
          </ac:picMkLst>
        </pc:picChg>
      </pc:sldChg>
      <pc:sldChg chg="addSp delSp modSp new">
        <pc:chgData name="Tang, Hengliang (Postgrad Student)" userId="S::tangh4@lancaster.ac.uk::d8734399-7539-4452-94cf-187458bb39d0" providerId="AD" clId="Web-{B5CAD8B3-C3D4-4B4F-A845-896064EFB7A1}" dt="2022-01-18T22:19:38.089" v="129" actId="20577"/>
        <pc:sldMkLst>
          <pc:docMk/>
          <pc:sldMk cId="545533570" sldId="272"/>
        </pc:sldMkLst>
        <pc:spChg chg="mod">
          <ac:chgData name="Tang, Hengliang (Postgrad Student)" userId="S::tangh4@lancaster.ac.uk::d8734399-7539-4452-94cf-187458bb39d0" providerId="AD" clId="Web-{B5CAD8B3-C3D4-4B4F-A845-896064EFB7A1}" dt="2022-01-18T22:19:38.089" v="129" actId="20577"/>
          <ac:spMkLst>
            <pc:docMk/>
            <pc:sldMk cId="545533570" sldId="272"/>
            <ac:spMk id="2" creationId="{CB316B7A-F2CF-4C13-B0A9-A004F5275B30}"/>
          </ac:spMkLst>
        </pc:spChg>
        <pc:spChg chg="del">
          <ac:chgData name="Tang, Hengliang (Postgrad Student)" userId="S::tangh4@lancaster.ac.uk::d8734399-7539-4452-94cf-187458bb39d0" providerId="AD" clId="Web-{B5CAD8B3-C3D4-4B4F-A845-896064EFB7A1}" dt="2022-01-18T22:19:05.380" v="109"/>
          <ac:spMkLst>
            <pc:docMk/>
            <pc:sldMk cId="545533570" sldId="272"/>
            <ac:spMk id="3" creationId="{31BEAE99-39C0-40B9-B271-138A6DA911D4}"/>
          </ac:spMkLst>
        </pc:spChg>
        <pc:picChg chg="add mod ord">
          <ac:chgData name="Tang, Hengliang (Postgrad Student)" userId="S::tangh4@lancaster.ac.uk::d8734399-7539-4452-94cf-187458bb39d0" providerId="AD" clId="Web-{B5CAD8B3-C3D4-4B4F-A845-896064EFB7A1}" dt="2022-01-18T22:19:09.240" v="111" actId="1076"/>
          <ac:picMkLst>
            <pc:docMk/>
            <pc:sldMk cId="545533570" sldId="272"/>
            <ac:picMk id="4" creationId="{A66C53F6-712B-4CCB-921B-22A72B377716}"/>
          </ac:picMkLst>
        </pc:picChg>
      </pc:sldChg>
    </pc:docChg>
  </pc:docChgLst>
  <pc:docChgLst>
    <pc:chgData name="Peploe, Rhys (Postgrad Student)" userId="S::peploe@lancaster.ac.uk::c88d3064-bb03-49ba-9fc6-b37f1cd2fb1a" providerId="AD" clId="Web-{007540C2-386A-44A4-A092-D8BAE9BFB4BE}"/>
    <pc:docChg chg="addSld delSld modSld sldOrd">
      <pc:chgData name="Peploe, Rhys (Postgrad Student)" userId="S::peploe@lancaster.ac.uk::c88d3064-bb03-49ba-9fc6-b37f1cd2fb1a" providerId="AD" clId="Web-{007540C2-386A-44A4-A092-D8BAE9BFB4BE}" dt="2022-01-18T14:35:54.906" v="70" actId="20577"/>
      <pc:docMkLst>
        <pc:docMk/>
      </pc:docMkLst>
      <pc:sldChg chg="modSp">
        <pc:chgData name="Peploe, Rhys (Postgrad Student)" userId="S::peploe@lancaster.ac.uk::c88d3064-bb03-49ba-9fc6-b37f1cd2fb1a" providerId="AD" clId="Web-{007540C2-386A-44A4-A092-D8BAE9BFB4BE}" dt="2022-01-18T14:35:54.906" v="70" actId="20577"/>
        <pc:sldMkLst>
          <pc:docMk/>
          <pc:sldMk cId="4273221341" sldId="256"/>
        </pc:sldMkLst>
        <pc:spChg chg="mod">
          <ac:chgData name="Peploe, Rhys (Postgrad Student)" userId="S::peploe@lancaster.ac.uk::c88d3064-bb03-49ba-9fc6-b37f1cd2fb1a" providerId="AD" clId="Web-{007540C2-386A-44A4-A092-D8BAE9BFB4BE}" dt="2022-01-18T14:35:54.906" v="70" actId="20577"/>
          <ac:spMkLst>
            <pc:docMk/>
            <pc:sldMk cId="4273221341" sldId="256"/>
            <ac:spMk id="3" creationId="{64A70BF6-C997-5947-AE45-705C5C6A4C93}"/>
          </ac:spMkLst>
        </pc:spChg>
      </pc:sldChg>
      <pc:sldChg chg="addSp delSp modSp del mod setBg addAnim delAnim">
        <pc:chgData name="Peploe, Rhys (Postgrad Student)" userId="S::peploe@lancaster.ac.uk::c88d3064-bb03-49ba-9fc6-b37f1cd2fb1a" providerId="AD" clId="Web-{007540C2-386A-44A4-A092-D8BAE9BFB4BE}" dt="2022-01-18T14:32:28.887" v="21"/>
        <pc:sldMkLst>
          <pc:docMk/>
          <pc:sldMk cId="3978550691" sldId="267"/>
        </pc:sldMkLst>
        <pc:spChg chg="mod">
          <ac:chgData name="Peploe, Rhys (Postgrad Student)" userId="S::peploe@lancaster.ac.uk::c88d3064-bb03-49ba-9fc6-b37f1cd2fb1a" providerId="AD" clId="Web-{007540C2-386A-44A4-A092-D8BAE9BFB4BE}" dt="2022-01-18T14:31:09.807" v="15"/>
          <ac:spMkLst>
            <pc:docMk/>
            <pc:sldMk cId="3978550691" sldId="267"/>
            <ac:spMk id="2" creationId="{F17C1E24-045F-8344-98E5-4EAC5EAA1B60}"/>
          </ac:spMkLst>
        </pc:spChg>
        <pc:spChg chg="mod">
          <ac:chgData name="Peploe, Rhys (Postgrad Student)" userId="S::peploe@lancaster.ac.uk::c88d3064-bb03-49ba-9fc6-b37f1cd2fb1a" providerId="AD" clId="Web-{007540C2-386A-44A4-A092-D8BAE9BFB4BE}" dt="2022-01-18T14:31:09.807" v="15"/>
          <ac:spMkLst>
            <pc:docMk/>
            <pc:sldMk cId="3978550691" sldId="267"/>
            <ac:spMk id="3" creationId="{C0C5AAA9-EE18-6040-9387-AD092793F848}"/>
          </ac:spMkLst>
        </pc:spChg>
        <pc:grpChg chg="add del">
          <ac:chgData name="Peploe, Rhys (Postgrad Student)" userId="S::peploe@lancaster.ac.uk::c88d3064-bb03-49ba-9fc6-b37f1cd2fb1a" providerId="AD" clId="Web-{007540C2-386A-44A4-A092-D8BAE9BFB4BE}" dt="2022-01-18T14:14:08.819" v="5"/>
          <ac:grpSpMkLst>
            <pc:docMk/>
            <pc:sldMk cId="3978550691" sldId="267"/>
            <ac:grpSpMk id="9" creationId="{88C9B83F-64CD-41C1-925F-A08801FFD0BD}"/>
          </ac:grpSpMkLst>
        </pc:grpChg>
        <pc:grpChg chg="add del">
          <ac:chgData name="Peploe, Rhys (Postgrad Student)" userId="S::peploe@lancaster.ac.uk::c88d3064-bb03-49ba-9fc6-b37f1cd2fb1a" providerId="AD" clId="Web-{007540C2-386A-44A4-A092-D8BAE9BFB4BE}" dt="2022-01-18T14:31:09.807" v="15"/>
          <ac:grpSpMkLst>
            <pc:docMk/>
            <pc:sldMk cId="3978550691" sldId="267"/>
            <ac:grpSpMk id="24" creationId="{B4DE830A-B531-4A3B-96F6-0ECE88B08555}"/>
          </ac:grpSpMkLst>
        </pc:grpChg>
        <pc:grpChg chg="add del">
          <ac:chgData name="Peploe, Rhys (Postgrad Student)" userId="S::peploe@lancaster.ac.uk::c88d3064-bb03-49ba-9fc6-b37f1cd2fb1a" providerId="AD" clId="Web-{007540C2-386A-44A4-A092-D8BAE9BFB4BE}" dt="2022-01-18T14:31:09.807" v="15"/>
          <ac:grpSpMkLst>
            <pc:docMk/>
            <pc:sldMk cId="3978550691" sldId="267"/>
            <ac:grpSpMk id="39" creationId="{88C9B83F-64CD-41C1-925F-A08801FFD0BD}"/>
          </ac:grpSpMkLst>
        </pc:grpChg>
        <pc:picChg chg="add del mod">
          <ac:chgData name="Peploe, Rhys (Postgrad Student)" userId="S::peploe@lancaster.ac.uk::c88d3064-bb03-49ba-9fc6-b37f1cd2fb1a" providerId="AD" clId="Web-{007540C2-386A-44A4-A092-D8BAE9BFB4BE}" dt="2022-01-18T14:31:24.120" v="20"/>
          <ac:picMkLst>
            <pc:docMk/>
            <pc:sldMk cId="3978550691" sldId="267"/>
            <ac:picMk id="4" creationId="{CD95F1D3-5A2F-492D-89E8-C6B4AB658321}"/>
          </ac:picMkLst>
        </pc:picChg>
        <pc:picChg chg="add del mod">
          <ac:chgData name="Peploe, Rhys (Postgrad Student)" userId="S::peploe@lancaster.ac.uk::c88d3064-bb03-49ba-9fc6-b37f1cd2fb1a" providerId="AD" clId="Web-{007540C2-386A-44A4-A092-D8BAE9BFB4BE}" dt="2022-01-18T14:31:11.729" v="16"/>
          <ac:picMkLst>
            <pc:docMk/>
            <pc:sldMk cId="3978550691" sldId="267"/>
            <ac:picMk id="5" creationId="{B7063EBB-8A8C-47CB-8802-2383AAD79BF9}"/>
          </ac:picMkLst>
        </pc:picChg>
      </pc:sldChg>
      <pc:sldChg chg="new del">
        <pc:chgData name="Peploe, Rhys (Postgrad Student)" userId="S::peploe@lancaster.ac.uk::c88d3064-bb03-49ba-9fc6-b37f1cd2fb1a" providerId="AD" clId="Web-{007540C2-386A-44A4-A092-D8BAE9BFB4BE}" dt="2022-01-18T14:32:38.106" v="23"/>
        <pc:sldMkLst>
          <pc:docMk/>
          <pc:sldMk cId="465094569" sldId="270"/>
        </pc:sldMkLst>
      </pc:sldChg>
      <pc:sldChg chg="addSp delSp modSp add ord replId">
        <pc:chgData name="Peploe, Rhys (Postgrad Student)" userId="S::peploe@lancaster.ac.uk::c88d3064-bb03-49ba-9fc6-b37f1cd2fb1a" providerId="AD" clId="Web-{007540C2-386A-44A4-A092-D8BAE9BFB4BE}" dt="2022-01-18T14:35:28.906" v="61" actId="14100"/>
        <pc:sldMkLst>
          <pc:docMk/>
          <pc:sldMk cId="1609651574" sldId="270"/>
        </pc:sldMkLst>
        <pc:spChg chg="mod">
          <ac:chgData name="Peploe, Rhys (Postgrad Student)" userId="S::peploe@lancaster.ac.uk::c88d3064-bb03-49ba-9fc6-b37f1cd2fb1a" providerId="AD" clId="Web-{007540C2-386A-44A4-A092-D8BAE9BFB4BE}" dt="2022-01-18T14:35:10.733" v="57" actId="20577"/>
          <ac:spMkLst>
            <pc:docMk/>
            <pc:sldMk cId="1609651574" sldId="270"/>
            <ac:spMk id="2" creationId="{F17C1E24-045F-8344-98E5-4EAC5EAA1B60}"/>
          </ac:spMkLst>
        </pc:spChg>
        <pc:spChg chg="del mod">
          <ac:chgData name="Peploe, Rhys (Postgrad Student)" userId="S::peploe@lancaster.ac.uk::c88d3064-bb03-49ba-9fc6-b37f1cd2fb1a" providerId="AD" clId="Web-{007540C2-386A-44A4-A092-D8BAE9BFB4BE}" dt="2022-01-18T14:34:56.499" v="49"/>
          <ac:spMkLst>
            <pc:docMk/>
            <pc:sldMk cId="1609651574" sldId="270"/>
            <ac:spMk id="3" creationId="{C0C5AAA9-EE18-6040-9387-AD092793F848}"/>
          </ac:spMkLst>
        </pc:spChg>
        <pc:spChg chg="add del mod">
          <ac:chgData name="Peploe, Rhys (Postgrad Student)" userId="S::peploe@lancaster.ac.uk::c88d3064-bb03-49ba-9fc6-b37f1cd2fb1a" providerId="AD" clId="Web-{007540C2-386A-44A4-A092-D8BAE9BFB4BE}" dt="2022-01-18T14:35:15.343" v="58"/>
          <ac:spMkLst>
            <pc:docMk/>
            <pc:sldMk cId="1609651574" sldId="270"/>
            <ac:spMk id="6" creationId="{9744040A-9BAF-4D5B-9BC2-E6FAF8A96382}"/>
          </ac:spMkLst>
        </pc:spChg>
        <pc:picChg chg="add mod ord">
          <ac:chgData name="Peploe, Rhys (Postgrad Student)" userId="S::peploe@lancaster.ac.uk::c88d3064-bb03-49ba-9fc6-b37f1cd2fb1a" providerId="AD" clId="Web-{007540C2-386A-44A4-A092-D8BAE9BFB4BE}" dt="2022-01-18T14:35:28.906" v="61" actId="14100"/>
          <ac:picMkLst>
            <pc:docMk/>
            <pc:sldMk cId="1609651574" sldId="270"/>
            <ac:picMk id="4" creationId="{7C1B82B6-2E34-4A02-B100-42FC0AB2A3FD}"/>
          </ac:picMkLst>
        </pc:picChg>
      </pc:sldChg>
    </pc:docChg>
  </pc:docChgLst>
  <pc:docChgLst>
    <pc:chgData name="Holden, Avi (Postgrad Student)" userId="S::holdena2@lancaster.ac.uk::c8be1130-317f-4dc7-9a91-4be60ed576de" providerId="AD" clId="Web-{0F586EF8-1F8E-45BC-85BE-0E4D07BF75E3}"/>
    <pc:docChg chg="modSld">
      <pc:chgData name="Holden, Avi (Postgrad Student)" userId="S::holdena2@lancaster.ac.uk::c8be1130-317f-4dc7-9a91-4be60ed576de" providerId="AD" clId="Web-{0F586EF8-1F8E-45BC-85BE-0E4D07BF75E3}" dt="2022-01-18T13:40:43.670" v="29" actId="20577"/>
      <pc:docMkLst>
        <pc:docMk/>
      </pc:docMkLst>
      <pc:sldChg chg="modSp">
        <pc:chgData name="Holden, Avi (Postgrad Student)" userId="S::holdena2@lancaster.ac.uk::c8be1130-317f-4dc7-9a91-4be60ed576de" providerId="AD" clId="Web-{0F586EF8-1F8E-45BC-85BE-0E4D07BF75E3}" dt="2022-01-18T13:40:13.778" v="1" actId="1076"/>
        <pc:sldMkLst>
          <pc:docMk/>
          <pc:sldMk cId="4273221341" sldId="256"/>
        </pc:sldMkLst>
        <pc:spChg chg="mod">
          <ac:chgData name="Holden, Avi (Postgrad Student)" userId="S::holdena2@lancaster.ac.uk::c8be1130-317f-4dc7-9a91-4be60ed576de" providerId="AD" clId="Web-{0F586EF8-1F8E-45BC-85BE-0E4D07BF75E3}" dt="2022-01-18T13:40:13.778" v="1" actId="1076"/>
          <ac:spMkLst>
            <pc:docMk/>
            <pc:sldMk cId="4273221341" sldId="256"/>
            <ac:spMk id="3" creationId="{64A70BF6-C997-5947-AE45-705C5C6A4C93}"/>
          </ac:spMkLst>
        </pc:spChg>
      </pc:sldChg>
      <pc:sldChg chg="modSp">
        <pc:chgData name="Holden, Avi (Postgrad Student)" userId="S::holdena2@lancaster.ac.uk::c8be1130-317f-4dc7-9a91-4be60ed576de" providerId="AD" clId="Web-{0F586EF8-1F8E-45BC-85BE-0E4D07BF75E3}" dt="2022-01-18T13:40:43.670" v="29" actId="20577"/>
        <pc:sldMkLst>
          <pc:docMk/>
          <pc:sldMk cId="2086146130" sldId="257"/>
        </pc:sldMkLst>
        <pc:spChg chg="mod">
          <ac:chgData name="Holden, Avi (Postgrad Student)" userId="S::holdena2@lancaster.ac.uk::c8be1130-317f-4dc7-9a91-4be60ed576de" providerId="AD" clId="Web-{0F586EF8-1F8E-45BC-85BE-0E4D07BF75E3}" dt="2022-01-18T13:40:43.670" v="29" actId="20577"/>
          <ac:spMkLst>
            <pc:docMk/>
            <pc:sldMk cId="2086146130" sldId="257"/>
            <ac:spMk id="3" creationId="{8812734F-63F0-F144-A0C2-9DF99B14505E}"/>
          </ac:spMkLst>
        </pc:spChg>
      </pc:sldChg>
    </pc:docChg>
  </pc:docChgLst>
  <pc:docChgLst>
    <pc:chgData name="Kulkarni, Prathamesh (Postgrad Student)" userId="S::kulkarpp@lancaster.ac.uk::98f41572-ac91-4ec3-a607-96f9270eb4a4" providerId="AD" clId="Web-{F85F35C8-A78F-49BC-890D-42A4CA55CA4B}"/>
    <pc:docChg chg="modSld">
      <pc:chgData name="Kulkarni, Prathamesh (Postgrad Student)" userId="S::kulkarpp@lancaster.ac.uk::98f41572-ac91-4ec3-a607-96f9270eb4a4" providerId="AD" clId="Web-{F85F35C8-A78F-49BC-890D-42A4CA55CA4B}" dt="2022-01-18T18:05:14.332" v="18" actId="20577"/>
      <pc:docMkLst>
        <pc:docMk/>
      </pc:docMkLst>
      <pc:sldChg chg="modSp">
        <pc:chgData name="Kulkarni, Prathamesh (Postgrad Student)" userId="S::kulkarpp@lancaster.ac.uk::98f41572-ac91-4ec3-a607-96f9270eb4a4" providerId="AD" clId="Web-{F85F35C8-A78F-49BC-890D-42A4CA55CA4B}" dt="2022-01-18T18:05:14.332" v="18" actId="20577"/>
        <pc:sldMkLst>
          <pc:docMk/>
          <pc:sldMk cId="2972712052" sldId="261"/>
        </pc:sldMkLst>
        <pc:spChg chg="mod">
          <ac:chgData name="Kulkarni, Prathamesh (Postgrad Student)" userId="S::kulkarpp@lancaster.ac.uk::98f41572-ac91-4ec3-a607-96f9270eb4a4" providerId="AD" clId="Web-{F85F35C8-A78F-49BC-890D-42A4CA55CA4B}" dt="2022-01-18T18:05:14.332" v="18" actId="20577"/>
          <ac:spMkLst>
            <pc:docMk/>
            <pc:sldMk cId="2972712052" sldId="261"/>
            <ac:spMk id="3" creationId="{C0C5AAA9-EE18-6040-9387-AD092793F848}"/>
          </ac:spMkLst>
        </pc:spChg>
      </pc:sldChg>
    </pc:docChg>
  </pc:docChgLst>
  <pc:docChgLst>
    <pc:chgData name="Tang, Hengliang (Postgrad Student)" userId="S::tangh4@lancaster.ac.uk::d8734399-7539-4452-94cf-187458bb39d0" providerId="AD" clId="Web-{B0B773C2-9686-4CC5-B75B-6C44663375B1}"/>
    <pc:docChg chg="modSld">
      <pc:chgData name="Tang, Hengliang (Postgrad Student)" userId="S::tangh4@lancaster.ac.uk::d8734399-7539-4452-94cf-187458bb39d0" providerId="AD" clId="Web-{B0B773C2-9686-4CC5-B75B-6C44663375B1}" dt="2022-01-19T11:59:05.722" v="1"/>
      <pc:docMkLst>
        <pc:docMk/>
      </pc:docMkLst>
      <pc:sldChg chg="delSp modSp">
        <pc:chgData name="Tang, Hengliang (Postgrad Student)" userId="S::tangh4@lancaster.ac.uk::d8734399-7539-4452-94cf-187458bb39d0" providerId="AD" clId="Web-{B0B773C2-9686-4CC5-B75B-6C44663375B1}" dt="2022-01-19T11:59:05.722" v="1"/>
        <pc:sldMkLst>
          <pc:docMk/>
          <pc:sldMk cId="2966562113" sldId="269"/>
        </pc:sldMkLst>
        <pc:spChg chg="del mod">
          <ac:chgData name="Tang, Hengliang (Postgrad Student)" userId="S::tangh4@lancaster.ac.uk::d8734399-7539-4452-94cf-187458bb39d0" providerId="AD" clId="Web-{B0B773C2-9686-4CC5-B75B-6C44663375B1}" dt="2022-01-19T11:59:05.722" v="1"/>
          <ac:spMkLst>
            <pc:docMk/>
            <pc:sldMk cId="2966562113" sldId="269"/>
            <ac:spMk id="3" creationId="{C0C5AAA9-EE18-6040-9387-AD092793F848}"/>
          </ac:spMkLst>
        </pc:spChg>
      </pc:sldChg>
    </pc:docChg>
  </pc:docChgLst>
  <pc:docChgLst>
    <pc:chgData name="Noonan, Ryan (Postgraduate Student)" userId="S::noonanr1@lancaster.ac.uk::e4baba0d-8c78-42c6-a217-216f536fb30a" providerId="AD" clId="Web-{836DC102-18D6-4ED7-BF8A-3681740CA9F9}"/>
    <pc:docChg chg="modSld">
      <pc:chgData name="Noonan, Ryan (Postgraduate Student)" userId="S::noonanr1@lancaster.ac.uk::e4baba0d-8c78-42c6-a217-216f536fb30a" providerId="AD" clId="Web-{836DC102-18D6-4ED7-BF8A-3681740CA9F9}" dt="2022-01-19T15:23:48.418" v="828" actId="20577"/>
      <pc:docMkLst>
        <pc:docMk/>
      </pc:docMkLst>
      <pc:sldChg chg="addSp modSp">
        <pc:chgData name="Noonan, Ryan (Postgraduate Student)" userId="S::noonanr1@lancaster.ac.uk::e4baba0d-8c78-42c6-a217-216f536fb30a" providerId="AD" clId="Web-{836DC102-18D6-4ED7-BF8A-3681740CA9F9}" dt="2022-01-19T15:23:48.418" v="828" actId="20577"/>
        <pc:sldMkLst>
          <pc:docMk/>
          <pc:sldMk cId="2662967857" sldId="259"/>
        </pc:sldMkLst>
        <pc:spChg chg="mod">
          <ac:chgData name="Noonan, Ryan (Postgraduate Student)" userId="S::noonanr1@lancaster.ac.uk::e4baba0d-8c78-42c6-a217-216f536fb30a" providerId="AD" clId="Web-{836DC102-18D6-4ED7-BF8A-3681740CA9F9}" dt="2022-01-19T15:01:21.285" v="207" actId="20577"/>
          <ac:spMkLst>
            <pc:docMk/>
            <pc:sldMk cId="2662967857" sldId="259"/>
            <ac:spMk id="3" creationId="{0DCE5BBE-694D-404A-BC00-D9A6F616EFDC}"/>
          </ac:spMkLst>
        </pc:spChg>
        <pc:spChg chg="add mod">
          <ac:chgData name="Noonan, Ryan (Postgraduate Student)" userId="S::noonanr1@lancaster.ac.uk::e4baba0d-8c78-42c6-a217-216f536fb30a" providerId="AD" clId="Web-{836DC102-18D6-4ED7-BF8A-3681740CA9F9}" dt="2022-01-19T15:23:48.418" v="828" actId="20577"/>
          <ac:spMkLst>
            <pc:docMk/>
            <pc:sldMk cId="2662967857" sldId="259"/>
            <ac:spMk id="4" creationId="{15CE184E-2E9D-41DF-AAA2-73D1EB28E578}"/>
          </ac:spMkLst>
        </pc:spChg>
      </pc:sldChg>
      <pc:sldChg chg="addSp modSp">
        <pc:chgData name="Noonan, Ryan (Postgraduate Student)" userId="S::noonanr1@lancaster.ac.uk::e4baba0d-8c78-42c6-a217-216f536fb30a" providerId="AD" clId="Web-{836DC102-18D6-4ED7-BF8A-3681740CA9F9}" dt="2022-01-19T15:23:26.543" v="827" actId="1076"/>
        <pc:sldMkLst>
          <pc:docMk/>
          <pc:sldMk cId="2929542112" sldId="263"/>
        </pc:sldMkLst>
        <pc:spChg chg="mod">
          <ac:chgData name="Noonan, Ryan (Postgraduate Student)" userId="S::noonanr1@lancaster.ac.uk::e4baba0d-8c78-42c6-a217-216f536fb30a" providerId="AD" clId="Web-{836DC102-18D6-4ED7-BF8A-3681740CA9F9}" dt="2022-01-19T15:23:26.543" v="827" actId="1076"/>
          <ac:spMkLst>
            <pc:docMk/>
            <pc:sldMk cId="2929542112" sldId="263"/>
            <ac:spMk id="3" creationId="{26AB4356-89C5-DC4E-B1A2-12AF1CD9FACF}"/>
          </ac:spMkLst>
        </pc:spChg>
        <pc:spChg chg="add mod">
          <ac:chgData name="Noonan, Ryan (Postgraduate Student)" userId="S::noonanr1@lancaster.ac.uk::e4baba0d-8c78-42c6-a217-216f536fb30a" providerId="AD" clId="Web-{836DC102-18D6-4ED7-BF8A-3681740CA9F9}" dt="2022-01-19T15:23:22.355" v="826" actId="20577"/>
          <ac:spMkLst>
            <pc:docMk/>
            <pc:sldMk cId="2929542112" sldId="263"/>
            <ac:spMk id="4" creationId="{DD394177-199B-47DE-956D-DC1496B7738A}"/>
          </ac:spMkLst>
        </pc:spChg>
      </pc:sldChg>
    </pc:docChg>
  </pc:docChgLst>
  <pc:docChgLst>
    <pc:chgData name="Holden, Avi (Postgraduate Student)" userId="S::holdena2@lancaster.ac.uk::c8be1130-317f-4dc7-9a91-4be60ed576de" providerId="AD" clId="Web-{7977A065-FF03-4872-9269-35A919B36994}"/>
    <pc:docChg chg="modSld">
      <pc:chgData name="Holden, Avi (Postgraduate Student)" userId="S::holdena2@lancaster.ac.uk::c8be1130-317f-4dc7-9a91-4be60ed576de" providerId="AD" clId="Web-{7977A065-FF03-4872-9269-35A919B36994}" dt="2022-01-19T13:13:53.147" v="0" actId="1076"/>
      <pc:docMkLst>
        <pc:docMk/>
      </pc:docMkLst>
      <pc:sldChg chg="modSp">
        <pc:chgData name="Holden, Avi (Postgraduate Student)" userId="S::holdena2@lancaster.ac.uk::c8be1130-317f-4dc7-9a91-4be60ed576de" providerId="AD" clId="Web-{7977A065-FF03-4872-9269-35A919B36994}" dt="2022-01-19T13:13:53.147" v="0" actId="1076"/>
        <pc:sldMkLst>
          <pc:docMk/>
          <pc:sldMk cId="2030577013" sldId="266"/>
        </pc:sldMkLst>
        <pc:spChg chg="mod">
          <ac:chgData name="Holden, Avi (Postgraduate Student)" userId="S::holdena2@lancaster.ac.uk::c8be1130-317f-4dc7-9a91-4be60ed576de" providerId="AD" clId="Web-{7977A065-FF03-4872-9269-35A919B36994}" dt="2022-01-19T13:13:53.147" v="0" actId="1076"/>
          <ac:spMkLst>
            <pc:docMk/>
            <pc:sldMk cId="2030577013" sldId="266"/>
            <ac:spMk id="28" creationId="{E9233E83-D2E7-034C-AB83-E5490FC9D871}"/>
          </ac:spMkLst>
        </pc:spChg>
      </pc:sldChg>
    </pc:docChg>
  </pc:docChgLst>
  <pc:docChgLst>
    <pc:chgData name="Holden, Avi (Postgraduate Student)" userId="S::holdena2@lancaster.ac.uk::c8be1130-317f-4dc7-9a91-4be60ed576de" providerId="AD" clId="Web-{82912AFE-1B53-42CE-8F14-AF5F93637472}"/>
    <pc:docChg chg="modSld">
      <pc:chgData name="Holden, Avi (Postgraduate Student)" userId="S::holdena2@lancaster.ac.uk::c8be1130-317f-4dc7-9a91-4be60ed576de" providerId="AD" clId="Web-{82912AFE-1B53-42CE-8F14-AF5F93637472}" dt="2022-01-19T12:54:03.383" v="6"/>
      <pc:docMkLst>
        <pc:docMk/>
      </pc:docMkLst>
      <pc:sldChg chg="delSp modSp">
        <pc:chgData name="Holden, Avi (Postgraduate Student)" userId="S::holdena2@lancaster.ac.uk::c8be1130-317f-4dc7-9a91-4be60ed576de" providerId="AD" clId="Web-{82912AFE-1B53-42CE-8F14-AF5F93637472}" dt="2022-01-19T12:54:03.383" v="6"/>
        <pc:sldMkLst>
          <pc:docMk/>
          <pc:sldMk cId="2030577013" sldId="266"/>
        </pc:sldMkLst>
        <pc:spChg chg="del mod">
          <ac:chgData name="Holden, Avi (Postgraduate Student)" userId="S::holdena2@lancaster.ac.uk::c8be1130-317f-4dc7-9a91-4be60ed576de" providerId="AD" clId="Web-{82912AFE-1B53-42CE-8F14-AF5F93637472}" dt="2022-01-19T12:54:03.383" v="6"/>
          <ac:spMkLst>
            <pc:docMk/>
            <pc:sldMk cId="2030577013" sldId="266"/>
            <ac:spMk id="9" creationId="{08D3DE34-E428-4286-897C-6E2A4200F3CC}"/>
          </ac:spMkLst>
        </pc:spChg>
      </pc:sldChg>
    </pc:docChg>
  </pc:docChgLst>
  <pc:docChgLst>
    <pc:chgData name="Holden, Avi (Postgraduate Student)" userId="S::holdena2@lancaster.ac.uk::c8be1130-317f-4dc7-9a91-4be60ed576de" providerId="AD" clId="Web-{E89F4D75-3DD1-45A5-A24B-3898CD08E8AA}"/>
    <pc:docChg chg="modSld">
      <pc:chgData name="Holden, Avi (Postgraduate Student)" userId="S::holdena2@lancaster.ac.uk::c8be1130-317f-4dc7-9a91-4be60ed576de" providerId="AD" clId="Web-{E89F4D75-3DD1-45A5-A24B-3898CD08E8AA}" dt="2022-01-19T13:12:57.166" v="11" actId="14100"/>
      <pc:docMkLst>
        <pc:docMk/>
      </pc:docMkLst>
      <pc:sldChg chg="modSp">
        <pc:chgData name="Holden, Avi (Postgraduate Student)" userId="S::holdena2@lancaster.ac.uk::c8be1130-317f-4dc7-9a91-4be60ed576de" providerId="AD" clId="Web-{E89F4D75-3DD1-45A5-A24B-3898CD08E8AA}" dt="2022-01-19T13:12:50.478" v="8" actId="14100"/>
        <pc:sldMkLst>
          <pc:docMk/>
          <pc:sldMk cId="2966562113" sldId="269"/>
        </pc:sldMkLst>
        <pc:picChg chg="mod">
          <ac:chgData name="Holden, Avi (Postgraduate Student)" userId="S::holdena2@lancaster.ac.uk::c8be1130-317f-4dc7-9a91-4be60ed576de" providerId="AD" clId="Web-{E89F4D75-3DD1-45A5-A24B-3898CD08E8AA}" dt="2022-01-19T13:12:50.478" v="8" actId="14100"/>
          <ac:picMkLst>
            <pc:docMk/>
            <pc:sldMk cId="2966562113" sldId="269"/>
            <ac:picMk id="4" creationId="{15D06333-8C7B-45EF-A2F7-4F79878E5AD3}"/>
          </ac:picMkLst>
        </pc:picChg>
      </pc:sldChg>
      <pc:sldChg chg="addSp delSp modSp">
        <pc:chgData name="Holden, Avi (Postgraduate Student)" userId="S::holdena2@lancaster.ac.uk::c8be1130-317f-4dc7-9a91-4be60ed576de" providerId="AD" clId="Web-{E89F4D75-3DD1-45A5-A24B-3898CD08E8AA}" dt="2022-01-19T13:12:25.899" v="2" actId="1076"/>
        <pc:sldMkLst>
          <pc:docMk/>
          <pc:sldMk cId="1170434551" sldId="271"/>
        </pc:sldMkLst>
        <pc:spChg chg="add del mod">
          <ac:chgData name="Holden, Avi (Postgraduate Student)" userId="S::holdena2@lancaster.ac.uk::c8be1130-317f-4dc7-9a91-4be60ed576de" providerId="AD" clId="Web-{E89F4D75-3DD1-45A5-A24B-3898CD08E8AA}" dt="2022-01-19T13:11:52.038" v="1"/>
          <ac:spMkLst>
            <pc:docMk/>
            <pc:sldMk cId="1170434551" sldId="271"/>
            <ac:spMk id="4" creationId="{BA6D7AFE-AEF8-45C3-A8D7-BB4076410EB6}"/>
          </ac:spMkLst>
        </pc:spChg>
        <pc:picChg chg="add mod ord">
          <ac:chgData name="Holden, Avi (Postgraduate Student)" userId="S::holdena2@lancaster.ac.uk::c8be1130-317f-4dc7-9a91-4be60ed576de" providerId="AD" clId="Web-{E89F4D75-3DD1-45A5-A24B-3898CD08E8AA}" dt="2022-01-19T13:12:25.899" v="2" actId="1076"/>
          <ac:picMkLst>
            <pc:docMk/>
            <pc:sldMk cId="1170434551" sldId="271"/>
            <ac:picMk id="5" creationId="{5EEF7D7D-FD5C-411B-9520-AA7CE978CDB0}"/>
          </ac:picMkLst>
        </pc:picChg>
        <pc:picChg chg="del">
          <ac:chgData name="Holden, Avi (Postgraduate Student)" userId="S::holdena2@lancaster.ac.uk::c8be1130-317f-4dc7-9a91-4be60ed576de" providerId="AD" clId="Web-{E89F4D75-3DD1-45A5-A24B-3898CD08E8AA}" dt="2022-01-19T13:11:42.069" v="0"/>
          <ac:picMkLst>
            <pc:docMk/>
            <pc:sldMk cId="1170434551" sldId="271"/>
            <ac:picMk id="18" creationId="{4DB6EF6F-5577-4C94-9EA1-F1684F574225}"/>
          </ac:picMkLst>
        </pc:picChg>
      </pc:sldChg>
      <pc:sldChg chg="modSp">
        <pc:chgData name="Holden, Avi (Postgraduate Student)" userId="S::holdena2@lancaster.ac.uk::c8be1130-317f-4dc7-9a91-4be60ed576de" providerId="AD" clId="Web-{E89F4D75-3DD1-45A5-A24B-3898CD08E8AA}" dt="2022-01-19T13:12:57.166" v="11" actId="14100"/>
        <pc:sldMkLst>
          <pc:docMk/>
          <pc:sldMk cId="545533570" sldId="272"/>
        </pc:sldMkLst>
        <pc:picChg chg="mod">
          <ac:chgData name="Holden, Avi (Postgraduate Student)" userId="S::holdena2@lancaster.ac.uk::c8be1130-317f-4dc7-9a91-4be60ed576de" providerId="AD" clId="Web-{E89F4D75-3DD1-45A5-A24B-3898CD08E8AA}" dt="2022-01-19T13:12:57.166" v="11" actId="14100"/>
          <ac:picMkLst>
            <pc:docMk/>
            <pc:sldMk cId="545533570" sldId="272"/>
            <ac:picMk id="4" creationId="{A66C53F6-712B-4CCB-921B-22A72B377716}"/>
          </ac:picMkLst>
        </pc:picChg>
      </pc:sldChg>
    </pc:docChg>
  </pc:docChgLst>
  <pc:docChgLst>
    <pc:chgData name="Holden, Avi (Postgraduate Student)" userId="S::holdena2@lancaster.ac.uk::c8be1130-317f-4dc7-9a91-4be60ed576de" providerId="AD" clId="Web-{5CAC518B-51FD-4CEF-BB61-B74DDC6B4CF7}"/>
    <pc:docChg chg="modSld">
      <pc:chgData name="Holden, Avi (Postgraduate Student)" userId="S::holdena2@lancaster.ac.uk::c8be1130-317f-4dc7-9a91-4be60ed576de" providerId="AD" clId="Web-{5CAC518B-51FD-4CEF-BB61-B74DDC6B4CF7}" dt="2022-01-20T13:37:24.113" v="22" actId="14100"/>
      <pc:docMkLst>
        <pc:docMk/>
      </pc:docMkLst>
      <pc:sldChg chg="modSp">
        <pc:chgData name="Holden, Avi (Postgraduate Student)" userId="S::holdena2@lancaster.ac.uk::c8be1130-317f-4dc7-9a91-4be60ed576de" providerId="AD" clId="Web-{5CAC518B-51FD-4CEF-BB61-B74DDC6B4CF7}" dt="2022-01-20T13:33:42.639" v="7" actId="20577"/>
        <pc:sldMkLst>
          <pc:docMk/>
          <pc:sldMk cId="2662967857" sldId="259"/>
        </pc:sldMkLst>
        <pc:spChg chg="mod">
          <ac:chgData name="Holden, Avi (Postgraduate Student)" userId="S::holdena2@lancaster.ac.uk::c8be1130-317f-4dc7-9a91-4be60ed576de" providerId="AD" clId="Web-{5CAC518B-51FD-4CEF-BB61-B74DDC6B4CF7}" dt="2022-01-20T13:33:42.639" v="7" actId="20577"/>
          <ac:spMkLst>
            <pc:docMk/>
            <pc:sldMk cId="2662967857" sldId="259"/>
            <ac:spMk id="3" creationId="{0DCE5BBE-694D-404A-BC00-D9A6F616EFDC}"/>
          </ac:spMkLst>
        </pc:spChg>
      </pc:sldChg>
      <pc:sldChg chg="modSp">
        <pc:chgData name="Holden, Avi (Postgraduate Student)" userId="S::holdena2@lancaster.ac.uk::c8be1130-317f-4dc7-9a91-4be60ed576de" providerId="AD" clId="Web-{5CAC518B-51FD-4CEF-BB61-B74DDC6B4CF7}" dt="2022-01-20T13:33:57.467" v="10" actId="20577"/>
        <pc:sldMkLst>
          <pc:docMk/>
          <pc:sldMk cId="2972712052" sldId="261"/>
        </pc:sldMkLst>
        <pc:spChg chg="mod">
          <ac:chgData name="Holden, Avi (Postgraduate Student)" userId="S::holdena2@lancaster.ac.uk::c8be1130-317f-4dc7-9a91-4be60ed576de" providerId="AD" clId="Web-{5CAC518B-51FD-4CEF-BB61-B74DDC6B4CF7}" dt="2022-01-20T13:33:57.467" v="10" actId="20577"/>
          <ac:spMkLst>
            <pc:docMk/>
            <pc:sldMk cId="2972712052" sldId="261"/>
            <ac:spMk id="3" creationId="{C0C5AAA9-EE18-6040-9387-AD092793F848}"/>
          </ac:spMkLst>
        </pc:spChg>
      </pc:sldChg>
      <pc:sldChg chg="modSp">
        <pc:chgData name="Holden, Avi (Postgraduate Student)" userId="S::holdena2@lancaster.ac.uk::c8be1130-317f-4dc7-9a91-4be60ed576de" providerId="AD" clId="Web-{5CAC518B-51FD-4CEF-BB61-B74DDC6B4CF7}" dt="2022-01-20T13:34:33.265" v="14" actId="14100"/>
        <pc:sldMkLst>
          <pc:docMk/>
          <pc:sldMk cId="2929542112" sldId="263"/>
        </pc:sldMkLst>
        <pc:spChg chg="mod">
          <ac:chgData name="Holden, Avi (Postgraduate Student)" userId="S::holdena2@lancaster.ac.uk::c8be1130-317f-4dc7-9a91-4be60ed576de" providerId="AD" clId="Web-{5CAC518B-51FD-4CEF-BB61-B74DDC6B4CF7}" dt="2022-01-20T13:34:33.265" v="14" actId="14100"/>
          <ac:spMkLst>
            <pc:docMk/>
            <pc:sldMk cId="2929542112" sldId="263"/>
            <ac:spMk id="3" creationId="{26AB4356-89C5-DC4E-B1A2-12AF1CD9FACF}"/>
          </ac:spMkLst>
        </pc:spChg>
        <pc:spChg chg="mod">
          <ac:chgData name="Holden, Avi (Postgraduate Student)" userId="S::holdena2@lancaster.ac.uk::c8be1130-317f-4dc7-9a91-4be60ed576de" providerId="AD" clId="Web-{5CAC518B-51FD-4CEF-BB61-B74DDC6B4CF7}" dt="2022-01-20T13:34:28.499" v="13" actId="1076"/>
          <ac:spMkLst>
            <pc:docMk/>
            <pc:sldMk cId="2929542112" sldId="263"/>
            <ac:spMk id="4" creationId="{DD394177-199B-47DE-956D-DC1496B7738A}"/>
          </ac:spMkLst>
        </pc:spChg>
      </pc:sldChg>
      <pc:sldChg chg="modSp">
        <pc:chgData name="Holden, Avi (Postgraduate Student)" userId="S::holdena2@lancaster.ac.uk::c8be1130-317f-4dc7-9a91-4be60ed576de" providerId="AD" clId="Web-{5CAC518B-51FD-4CEF-BB61-B74DDC6B4CF7}" dt="2022-01-20T13:37:24.113" v="22" actId="14100"/>
        <pc:sldMkLst>
          <pc:docMk/>
          <pc:sldMk cId="2030577013" sldId="266"/>
        </pc:sldMkLst>
        <pc:spChg chg="mod">
          <ac:chgData name="Holden, Avi (Postgraduate Student)" userId="S::holdena2@lancaster.ac.uk::c8be1130-317f-4dc7-9a91-4be60ed576de" providerId="AD" clId="Web-{5CAC518B-51FD-4CEF-BB61-B74DDC6B4CF7}" dt="2022-01-20T13:37:24.113" v="22" actId="14100"/>
          <ac:spMkLst>
            <pc:docMk/>
            <pc:sldMk cId="2030577013" sldId="266"/>
            <ac:spMk id="3" creationId="{37D241E3-2B2B-634D-B082-476CDF8CAA83}"/>
          </ac:spMkLst>
        </pc:spChg>
      </pc:sldChg>
    </pc:docChg>
  </pc:docChgLst>
  <pc:docChgLst>
    <pc:chgData name="Holden, Avi (Postgrad Student)" userId="S::holdena2@lancaster.ac.uk::c8be1130-317f-4dc7-9a91-4be60ed576de" providerId="AD" clId="Web-{DEDBFAFD-E576-494F-8ED2-667FACE93C38}"/>
    <pc:docChg chg="modSld">
      <pc:chgData name="Holden, Avi (Postgrad Student)" userId="S::holdena2@lancaster.ac.uk::c8be1130-317f-4dc7-9a91-4be60ed576de" providerId="AD" clId="Web-{DEDBFAFD-E576-494F-8ED2-667FACE93C38}" dt="2022-01-19T12:46:06.894" v="50"/>
      <pc:docMkLst>
        <pc:docMk/>
      </pc:docMkLst>
      <pc:sldChg chg="modSp">
        <pc:chgData name="Holden, Avi (Postgrad Student)" userId="S::holdena2@lancaster.ac.uk::c8be1130-317f-4dc7-9a91-4be60ed576de" providerId="AD" clId="Web-{DEDBFAFD-E576-494F-8ED2-667FACE93C38}" dt="2022-01-19T12:40:15.390" v="27" actId="20577"/>
        <pc:sldMkLst>
          <pc:docMk/>
          <pc:sldMk cId="3003287549" sldId="258"/>
        </pc:sldMkLst>
        <pc:spChg chg="mod">
          <ac:chgData name="Holden, Avi (Postgrad Student)" userId="S::holdena2@lancaster.ac.uk::c8be1130-317f-4dc7-9a91-4be60ed576de" providerId="AD" clId="Web-{DEDBFAFD-E576-494F-8ED2-667FACE93C38}" dt="2022-01-19T12:40:15.390" v="27" actId="20577"/>
          <ac:spMkLst>
            <pc:docMk/>
            <pc:sldMk cId="3003287549" sldId="258"/>
            <ac:spMk id="3" creationId="{69DD8561-4D33-7046-A97D-049263414AAD}"/>
          </ac:spMkLst>
        </pc:spChg>
      </pc:sldChg>
      <pc:sldChg chg="modSp">
        <pc:chgData name="Holden, Avi (Postgrad Student)" userId="S::holdena2@lancaster.ac.uk::c8be1130-317f-4dc7-9a91-4be60ed576de" providerId="AD" clId="Web-{DEDBFAFD-E576-494F-8ED2-667FACE93C38}" dt="2022-01-19T12:39:23.559" v="19" actId="20577"/>
        <pc:sldMkLst>
          <pc:docMk/>
          <pc:sldMk cId="2929542112" sldId="263"/>
        </pc:sldMkLst>
        <pc:spChg chg="mod">
          <ac:chgData name="Holden, Avi (Postgrad Student)" userId="S::holdena2@lancaster.ac.uk::c8be1130-317f-4dc7-9a91-4be60ed576de" providerId="AD" clId="Web-{DEDBFAFD-E576-494F-8ED2-667FACE93C38}" dt="2022-01-19T12:39:23.559" v="19" actId="20577"/>
          <ac:spMkLst>
            <pc:docMk/>
            <pc:sldMk cId="2929542112" sldId="263"/>
            <ac:spMk id="2" creationId="{FD8BA883-7007-6D40-9108-ECD114B20DCA}"/>
          </ac:spMkLst>
        </pc:spChg>
      </pc:sldChg>
      <pc:sldChg chg="addSp delSp modSp">
        <pc:chgData name="Holden, Avi (Postgrad Student)" userId="S::holdena2@lancaster.ac.uk::c8be1130-317f-4dc7-9a91-4be60ed576de" providerId="AD" clId="Web-{DEDBFAFD-E576-494F-8ED2-667FACE93C38}" dt="2022-01-19T12:46:06.894" v="50"/>
        <pc:sldMkLst>
          <pc:docMk/>
          <pc:sldMk cId="2030577013" sldId="266"/>
        </pc:sldMkLst>
        <pc:spChg chg="mod">
          <ac:chgData name="Holden, Avi (Postgrad Student)" userId="S::holdena2@lancaster.ac.uk::c8be1130-317f-4dc7-9a91-4be60ed576de" providerId="AD" clId="Web-{DEDBFAFD-E576-494F-8ED2-667FACE93C38}" dt="2022-01-19T12:40:01.780" v="22" actId="20577"/>
          <ac:spMkLst>
            <pc:docMk/>
            <pc:sldMk cId="2030577013" sldId="266"/>
            <ac:spMk id="2" creationId="{F17C1E24-045F-8344-98E5-4EAC5EAA1B60}"/>
          </ac:spMkLst>
        </pc:spChg>
        <pc:spChg chg="del">
          <ac:chgData name="Holden, Avi (Postgrad Student)" userId="S::holdena2@lancaster.ac.uk::c8be1130-317f-4dc7-9a91-4be60ed576de" providerId="AD" clId="Web-{DEDBFAFD-E576-494F-8ED2-667FACE93C38}" dt="2022-01-19T12:37:29.380" v="16"/>
          <ac:spMkLst>
            <pc:docMk/>
            <pc:sldMk cId="2030577013" sldId="266"/>
            <ac:spMk id="3" creationId="{C0C5AAA9-EE18-6040-9387-AD092793F848}"/>
          </ac:spMkLst>
        </pc:spChg>
        <pc:spChg chg="add del mod">
          <ac:chgData name="Holden, Avi (Postgrad Student)" userId="S::holdena2@lancaster.ac.uk::c8be1130-317f-4dc7-9a91-4be60ed576de" providerId="AD" clId="Web-{DEDBFAFD-E576-494F-8ED2-667FACE93C38}" dt="2022-01-19T12:39:29.231" v="20"/>
          <ac:spMkLst>
            <pc:docMk/>
            <pc:sldMk cId="2030577013" sldId="266"/>
            <ac:spMk id="5" creationId="{E6FC1A70-9F4F-4EF2-8933-B3FBC3B8C9E0}"/>
          </ac:spMkLst>
        </pc:spChg>
        <pc:spChg chg="add del mod">
          <ac:chgData name="Holden, Avi (Postgrad Student)" userId="S::holdena2@lancaster.ac.uk::c8be1130-317f-4dc7-9a91-4be60ed576de" providerId="AD" clId="Web-{DEDBFAFD-E576-494F-8ED2-667FACE93C38}" dt="2022-01-19T12:44:06.356" v="39"/>
          <ac:spMkLst>
            <pc:docMk/>
            <pc:sldMk cId="2030577013" sldId="266"/>
            <ac:spMk id="6" creationId="{A29DF7B5-5686-4248-98C8-6FFA99257368}"/>
          </ac:spMkLst>
        </pc:spChg>
        <pc:spChg chg="add mod">
          <ac:chgData name="Holden, Avi (Postgrad Student)" userId="S::holdena2@lancaster.ac.uk::c8be1130-317f-4dc7-9a91-4be60ed576de" providerId="AD" clId="Web-{DEDBFAFD-E576-494F-8ED2-667FACE93C38}" dt="2022-01-19T12:46:06.769" v="46" actId="14100"/>
          <ac:spMkLst>
            <pc:docMk/>
            <pc:sldMk cId="2030577013" sldId="266"/>
            <ac:spMk id="7" creationId="{F5207030-762F-498B-95B6-CBB7F7F3107B}"/>
          </ac:spMkLst>
        </pc:spChg>
        <pc:spChg chg="add mod">
          <ac:chgData name="Holden, Avi (Postgrad Student)" userId="S::holdena2@lancaster.ac.uk::c8be1130-317f-4dc7-9a91-4be60ed576de" providerId="AD" clId="Web-{DEDBFAFD-E576-494F-8ED2-667FACE93C38}" dt="2022-01-19T12:44:56.922" v="45" actId="14100"/>
          <ac:spMkLst>
            <pc:docMk/>
            <pc:sldMk cId="2030577013" sldId="266"/>
            <ac:spMk id="8" creationId="{827C0AFA-6C6A-4291-8245-50F5A79A5F24}"/>
          </ac:spMkLst>
        </pc:spChg>
        <pc:spChg chg="add mod">
          <ac:chgData name="Holden, Avi (Postgrad Student)" userId="S::holdena2@lancaster.ac.uk::c8be1130-317f-4dc7-9a91-4be60ed576de" providerId="AD" clId="Web-{DEDBFAFD-E576-494F-8ED2-667FACE93C38}" dt="2022-01-19T12:46:06.894" v="50"/>
          <ac:spMkLst>
            <pc:docMk/>
            <pc:sldMk cId="2030577013" sldId="266"/>
            <ac:spMk id="9" creationId="{08D3DE34-E428-4286-897C-6E2A4200F3CC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9568947-88DA-4D72-B5B8-23A32D30E9B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27C17DFE-5E64-453E-9F6D-6C8FFF167C4A}">
      <dgm:prSet/>
      <dgm:spPr/>
      <dgm:t>
        <a:bodyPr/>
        <a:lstStyle/>
        <a:p>
          <a:r>
            <a:rPr lang="en-US"/>
            <a:t>Research questions:</a:t>
          </a:r>
        </a:p>
      </dgm:t>
    </dgm:pt>
    <dgm:pt modelId="{2B5EC880-DF58-431E-8F8C-75ABA597EB99}" type="parTrans" cxnId="{FB99BB2D-CF36-4F82-AD64-B6F56405817B}">
      <dgm:prSet/>
      <dgm:spPr/>
      <dgm:t>
        <a:bodyPr/>
        <a:lstStyle/>
        <a:p>
          <a:endParaRPr lang="en-US"/>
        </a:p>
      </dgm:t>
    </dgm:pt>
    <dgm:pt modelId="{77496D51-FFD3-43C9-8423-E92096FBCC8F}" type="sibTrans" cxnId="{FB99BB2D-CF36-4F82-AD64-B6F56405817B}">
      <dgm:prSet/>
      <dgm:spPr/>
      <dgm:t>
        <a:bodyPr/>
        <a:lstStyle/>
        <a:p>
          <a:endParaRPr lang="en-US"/>
        </a:p>
      </dgm:t>
    </dgm:pt>
    <dgm:pt modelId="{3B7FFC12-9D25-4C5C-A6ED-22D84DE9A510}">
      <dgm:prSet/>
      <dgm:spPr/>
      <dgm:t>
        <a:bodyPr/>
        <a:lstStyle/>
        <a:p>
          <a:r>
            <a:rPr lang="en-US"/>
            <a:t>What are the hotspots?</a:t>
          </a:r>
        </a:p>
      </dgm:t>
    </dgm:pt>
    <dgm:pt modelId="{C1B9B5C3-7B91-4D49-B94F-200A0C73A4FC}" type="parTrans" cxnId="{F1AF9572-499B-475D-8931-FE4581D45CA6}">
      <dgm:prSet/>
      <dgm:spPr/>
      <dgm:t>
        <a:bodyPr/>
        <a:lstStyle/>
        <a:p>
          <a:endParaRPr lang="en-US"/>
        </a:p>
      </dgm:t>
    </dgm:pt>
    <dgm:pt modelId="{936D0CA5-0CB2-4228-851E-E1366467201A}" type="sibTrans" cxnId="{F1AF9572-499B-475D-8931-FE4581D45CA6}">
      <dgm:prSet/>
      <dgm:spPr/>
      <dgm:t>
        <a:bodyPr/>
        <a:lstStyle/>
        <a:p>
          <a:endParaRPr lang="en-US"/>
        </a:p>
      </dgm:t>
    </dgm:pt>
    <dgm:pt modelId="{D1EF459E-23AB-4AEB-927E-DA60A854B2A3}">
      <dgm:prSet/>
      <dgm:spPr/>
      <dgm:t>
        <a:bodyPr/>
        <a:lstStyle/>
        <a:p>
          <a:r>
            <a:rPr lang="en-US"/>
            <a:t>What do they have in common?</a:t>
          </a:r>
        </a:p>
      </dgm:t>
    </dgm:pt>
    <dgm:pt modelId="{B58559FD-E2E5-4136-8132-D210206C125E}" type="parTrans" cxnId="{26CB448F-308E-4D0D-9180-61D63D3DA653}">
      <dgm:prSet/>
      <dgm:spPr/>
      <dgm:t>
        <a:bodyPr/>
        <a:lstStyle/>
        <a:p>
          <a:endParaRPr lang="en-US"/>
        </a:p>
      </dgm:t>
    </dgm:pt>
    <dgm:pt modelId="{5AECC0E0-D7E0-41CF-9AA2-C114E9466C0C}" type="sibTrans" cxnId="{26CB448F-308E-4D0D-9180-61D63D3DA653}">
      <dgm:prSet/>
      <dgm:spPr/>
      <dgm:t>
        <a:bodyPr/>
        <a:lstStyle/>
        <a:p>
          <a:endParaRPr lang="en-US"/>
        </a:p>
      </dgm:t>
    </dgm:pt>
    <dgm:pt modelId="{C3AD2EAD-ABC8-45D6-9F41-C13BCA9C557E}">
      <dgm:prSet/>
      <dgm:spPr/>
      <dgm:t>
        <a:bodyPr/>
        <a:lstStyle/>
        <a:p>
          <a:r>
            <a:rPr lang="en-US"/>
            <a:t>Can locations be predicted?</a:t>
          </a:r>
        </a:p>
      </dgm:t>
    </dgm:pt>
    <dgm:pt modelId="{1099E258-963E-4987-99D4-1D2DE45F6B87}" type="parTrans" cxnId="{3AD16A48-4681-489A-8AB8-1770A2B97C0A}">
      <dgm:prSet/>
      <dgm:spPr/>
      <dgm:t>
        <a:bodyPr/>
        <a:lstStyle/>
        <a:p>
          <a:endParaRPr lang="en-US"/>
        </a:p>
      </dgm:t>
    </dgm:pt>
    <dgm:pt modelId="{20A45F48-0C9A-4B80-AA86-7A783A888239}" type="sibTrans" cxnId="{3AD16A48-4681-489A-8AB8-1770A2B97C0A}">
      <dgm:prSet/>
      <dgm:spPr/>
      <dgm:t>
        <a:bodyPr/>
        <a:lstStyle/>
        <a:p>
          <a:endParaRPr lang="en-US"/>
        </a:p>
      </dgm:t>
    </dgm:pt>
    <dgm:pt modelId="{0ED8BFD0-E5A9-46FA-A37C-FCA3F11E4F2C}">
      <dgm:prSet/>
      <dgm:spPr/>
      <dgm:t>
        <a:bodyPr/>
        <a:lstStyle/>
        <a:p>
          <a:r>
            <a:rPr lang="en-US"/>
            <a:t>Is there a link between the type of tipping and location?</a:t>
          </a:r>
        </a:p>
      </dgm:t>
    </dgm:pt>
    <dgm:pt modelId="{8972E981-78D4-4517-804D-13636D2739F5}" type="parTrans" cxnId="{F1727B8A-B02C-4F4F-91DC-04EA032E868D}">
      <dgm:prSet/>
      <dgm:spPr/>
      <dgm:t>
        <a:bodyPr/>
        <a:lstStyle/>
        <a:p>
          <a:endParaRPr lang="en-US"/>
        </a:p>
      </dgm:t>
    </dgm:pt>
    <dgm:pt modelId="{AB413AC8-77A1-4DB4-9444-0C4C4D9AEF12}" type="sibTrans" cxnId="{F1727B8A-B02C-4F4F-91DC-04EA032E868D}">
      <dgm:prSet/>
      <dgm:spPr/>
      <dgm:t>
        <a:bodyPr/>
        <a:lstStyle/>
        <a:p>
          <a:endParaRPr lang="en-US"/>
        </a:p>
      </dgm:t>
    </dgm:pt>
    <dgm:pt modelId="{09919182-8AC1-45E9-B68A-90DA3DF371E4}">
      <dgm:prSet/>
      <dgm:spPr/>
      <dgm:t>
        <a:bodyPr/>
        <a:lstStyle/>
        <a:p>
          <a:r>
            <a:rPr lang="en-US"/>
            <a:t>Should there be areas which enforcement officers pay particular attention?</a:t>
          </a:r>
        </a:p>
      </dgm:t>
    </dgm:pt>
    <dgm:pt modelId="{2B9F8CAB-8B49-4E2A-9AFE-F14F9DFAD81A}" type="parTrans" cxnId="{32CA9AA8-D0F5-4A26-B6B3-650090241A98}">
      <dgm:prSet/>
      <dgm:spPr/>
      <dgm:t>
        <a:bodyPr/>
        <a:lstStyle/>
        <a:p>
          <a:endParaRPr lang="en-US"/>
        </a:p>
      </dgm:t>
    </dgm:pt>
    <dgm:pt modelId="{C2154711-54C5-46C5-A434-305FBD306160}" type="sibTrans" cxnId="{32CA9AA8-D0F5-4A26-B6B3-650090241A98}">
      <dgm:prSet/>
      <dgm:spPr/>
      <dgm:t>
        <a:bodyPr/>
        <a:lstStyle/>
        <a:p>
          <a:endParaRPr lang="en-US"/>
        </a:p>
      </dgm:t>
    </dgm:pt>
    <dgm:pt modelId="{327FA867-C63F-4363-ABB7-4EE96A29A4F5}" type="pres">
      <dgm:prSet presAssocID="{89568947-88DA-4D72-B5B8-23A32D30E9B3}" presName="linear" presStyleCnt="0">
        <dgm:presLayoutVars>
          <dgm:animLvl val="lvl"/>
          <dgm:resizeHandles val="exact"/>
        </dgm:presLayoutVars>
      </dgm:prSet>
      <dgm:spPr/>
    </dgm:pt>
    <dgm:pt modelId="{BA98A0D4-5B6D-4470-B3EE-C37B844276A0}" type="pres">
      <dgm:prSet presAssocID="{27C17DFE-5E64-453E-9F6D-6C8FFF167C4A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1562E65-153E-457F-9213-FD7A428898F4}" type="pres">
      <dgm:prSet presAssocID="{27C17DFE-5E64-453E-9F6D-6C8FFF167C4A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7E222426-0A04-497C-BFBD-D890C2D1EB43}" type="presOf" srcId="{89568947-88DA-4D72-B5B8-23A32D30E9B3}" destId="{327FA867-C63F-4363-ABB7-4EE96A29A4F5}" srcOrd="0" destOrd="0" presId="urn:microsoft.com/office/officeart/2005/8/layout/vList2"/>
    <dgm:cxn modelId="{FB99BB2D-CF36-4F82-AD64-B6F56405817B}" srcId="{89568947-88DA-4D72-B5B8-23A32D30E9B3}" destId="{27C17DFE-5E64-453E-9F6D-6C8FFF167C4A}" srcOrd="0" destOrd="0" parTransId="{2B5EC880-DF58-431E-8F8C-75ABA597EB99}" sibTransId="{77496D51-FFD3-43C9-8423-E92096FBCC8F}"/>
    <dgm:cxn modelId="{3AD16A48-4681-489A-8AB8-1770A2B97C0A}" srcId="{27C17DFE-5E64-453E-9F6D-6C8FFF167C4A}" destId="{C3AD2EAD-ABC8-45D6-9F41-C13BCA9C557E}" srcOrd="2" destOrd="0" parTransId="{1099E258-963E-4987-99D4-1D2DE45F6B87}" sibTransId="{20A45F48-0C9A-4B80-AA86-7A783A888239}"/>
    <dgm:cxn modelId="{8CA7F571-D823-46BA-9736-9FEF94C2188F}" type="presOf" srcId="{D1EF459E-23AB-4AEB-927E-DA60A854B2A3}" destId="{61562E65-153E-457F-9213-FD7A428898F4}" srcOrd="0" destOrd="1" presId="urn:microsoft.com/office/officeart/2005/8/layout/vList2"/>
    <dgm:cxn modelId="{F1AF9572-499B-475D-8931-FE4581D45CA6}" srcId="{27C17DFE-5E64-453E-9F6D-6C8FFF167C4A}" destId="{3B7FFC12-9D25-4C5C-A6ED-22D84DE9A510}" srcOrd="0" destOrd="0" parTransId="{C1B9B5C3-7B91-4D49-B94F-200A0C73A4FC}" sibTransId="{936D0CA5-0CB2-4228-851E-E1366467201A}"/>
    <dgm:cxn modelId="{F1727B8A-B02C-4F4F-91DC-04EA032E868D}" srcId="{27C17DFE-5E64-453E-9F6D-6C8FFF167C4A}" destId="{0ED8BFD0-E5A9-46FA-A37C-FCA3F11E4F2C}" srcOrd="3" destOrd="0" parTransId="{8972E981-78D4-4517-804D-13636D2739F5}" sibTransId="{AB413AC8-77A1-4DB4-9444-0C4C4D9AEF12}"/>
    <dgm:cxn modelId="{26CB448F-308E-4D0D-9180-61D63D3DA653}" srcId="{27C17DFE-5E64-453E-9F6D-6C8FFF167C4A}" destId="{D1EF459E-23AB-4AEB-927E-DA60A854B2A3}" srcOrd="1" destOrd="0" parTransId="{B58559FD-E2E5-4136-8132-D210206C125E}" sibTransId="{5AECC0E0-D7E0-41CF-9AA2-C114E9466C0C}"/>
    <dgm:cxn modelId="{2D1FED97-3027-453D-B746-F9287F73A5E9}" type="presOf" srcId="{09919182-8AC1-45E9-B68A-90DA3DF371E4}" destId="{61562E65-153E-457F-9213-FD7A428898F4}" srcOrd="0" destOrd="4" presId="urn:microsoft.com/office/officeart/2005/8/layout/vList2"/>
    <dgm:cxn modelId="{90A64AA6-C909-4DFD-9DF8-E0EB375F87B8}" type="presOf" srcId="{0ED8BFD0-E5A9-46FA-A37C-FCA3F11E4F2C}" destId="{61562E65-153E-457F-9213-FD7A428898F4}" srcOrd="0" destOrd="3" presId="urn:microsoft.com/office/officeart/2005/8/layout/vList2"/>
    <dgm:cxn modelId="{32CA9AA8-D0F5-4A26-B6B3-650090241A98}" srcId="{27C17DFE-5E64-453E-9F6D-6C8FFF167C4A}" destId="{09919182-8AC1-45E9-B68A-90DA3DF371E4}" srcOrd="4" destOrd="0" parTransId="{2B9F8CAB-8B49-4E2A-9AFE-F14F9DFAD81A}" sibTransId="{C2154711-54C5-46C5-A434-305FBD306160}"/>
    <dgm:cxn modelId="{A2793DB8-ECA1-4341-A904-712A7EAA1751}" type="presOf" srcId="{27C17DFE-5E64-453E-9F6D-6C8FFF167C4A}" destId="{BA98A0D4-5B6D-4470-B3EE-C37B844276A0}" srcOrd="0" destOrd="0" presId="urn:microsoft.com/office/officeart/2005/8/layout/vList2"/>
    <dgm:cxn modelId="{D9FD4AC4-7EF4-461E-9CB4-B28861065DCF}" type="presOf" srcId="{C3AD2EAD-ABC8-45D6-9F41-C13BCA9C557E}" destId="{61562E65-153E-457F-9213-FD7A428898F4}" srcOrd="0" destOrd="2" presId="urn:microsoft.com/office/officeart/2005/8/layout/vList2"/>
    <dgm:cxn modelId="{DE3024E1-1B67-41C3-9DA6-F98AEA0C1ADE}" type="presOf" srcId="{3B7FFC12-9D25-4C5C-A6ED-22D84DE9A510}" destId="{61562E65-153E-457F-9213-FD7A428898F4}" srcOrd="0" destOrd="0" presId="urn:microsoft.com/office/officeart/2005/8/layout/vList2"/>
    <dgm:cxn modelId="{9DA91E72-AB38-48BF-BF7F-0473FE845719}" type="presParOf" srcId="{327FA867-C63F-4363-ABB7-4EE96A29A4F5}" destId="{BA98A0D4-5B6D-4470-B3EE-C37B844276A0}" srcOrd="0" destOrd="0" presId="urn:microsoft.com/office/officeart/2005/8/layout/vList2"/>
    <dgm:cxn modelId="{DBD93E4A-2781-40E4-8BF6-BAEDC27A1CA1}" type="presParOf" srcId="{327FA867-C63F-4363-ABB7-4EE96A29A4F5}" destId="{61562E65-153E-457F-9213-FD7A428898F4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98A0D4-5B6D-4470-B3EE-C37B844276A0}">
      <dsp:nvSpPr>
        <dsp:cNvPr id="0" name=""/>
        <dsp:cNvSpPr/>
      </dsp:nvSpPr>
      <dsp:spPr>
        <a:xfrm>
          <a:off x="0" y="268400"/>
          <a:ext cx="4064439" cy="655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Research questions:</a:t>
          </a:r>
        </a:p>
      </dsp:txBody>
      <dsp:txXfrm>
        <a:off x="31984" y="300384"/>
        <a:ext cx="4000471" cy="591232"/>
      </dsp:txXfrm>
    </dsp:sp>
    <dsp:sp modelId="{61562E65-153E-457F-9213-FD7A428898F4}">
      <dsp:nvSpPr>
        <dsp:cNvPr id="0" name=""/>
        <dsp:cNvSpPr/>
      </dsp:nvSpPr>
      <dsp:spPr>
        <a:xfrm>
          <a:off x="0" y="923600"/>
          <a:ext cx="4064439" cy="3303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046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/>
            <a:t>What are the hotspots?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/>
            <a:t>What do they have in common?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/>
            <a:t>Can locations be predicted?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/>
            <a:t>Is there a link between the type of tipping and location?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/>
            <a:t>Should there be areas which enforcement officers pay particular attention?</a:t>
          </a:r>
        </a:p>
      </dsp:txBody>
      <dsp:txXfrm>
        <a:off x="0" y="923600"/>
        <a:ext cx="4064439" cy="33037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F80B2-573F-984A-9DFB-147DF69259B1}" type="datetimeFigureOut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49008-B905-4649-9B6A-54E218885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715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F80B2-573F-984A-9DFB-147DF69259B1}" type="datetimeFigureOut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49008-B905-4649-9B6A-54E218885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745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F80B2-573F-984A-9DFB-147DF69259B1}" type="datetimeFigureOut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49008-B905-4649-9B6A-54E218885D28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298397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F80B2-573F-984A-9DFB-147DF69259B1}" type="datetimeFigureOut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49008-B905-4649-9B6A-54E218885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737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F80B2-573F-984A-9DFB-147DF69259B1}" type="datetimeFigureOut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49008-B905-4649-9B6A-54E218885D28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4345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F80B2-573F-984A-9DFB-147DF69259B1}" type="datetimeFigureOut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49008-B905-4649-9B6A-54E218885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158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F80B2-573F-984A-9DFB-147DF69259B1}" type="datetimeFigureOut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49008-B905-4649-9B6A-54E218885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4681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F80B2-573F-984A-9DFB-147DF69259B1}" type="datetimeFigureOut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49008-B905-4649-9B6A-54E218885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008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F80B2-573F-984A-9DFB-147DF69259B1}" type="datetimeFigureOut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49008-B905-4649-9B6A-54E218885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43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F80B2-573F-984A-9DFB-147DF69259B1}" type="datetimeFigureOut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49008-B905-4649-9B6A-54E218885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09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F80B2-573F-984A-9DFB-147DF69259B1}" type="datetimeFigureOut">
              <a:rPr lang="en-US" smtClean="0"/>
              <a:t>1/20/22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49008-B905-4649-9B6A-54E218885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805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F80B2-573F-984A-9DFB-147DF69259B1}" type="datetimeFigureOut">
              <a:rPr lang="en-US" smtClean="0"/>
              <a:t>1/20/22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49008-B905-4649-9B6A-54E218885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690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F80B2-573F-984A-9DFB-147DF69259B1}" type="datetimeFigureOut">
              <a:rPr lang="en-US" smtClean="0"/>
              <a:t>1/20/22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49008-B905-4649-9B6A-54E218885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417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F80B2-573F-984A-9DFB-147DF69259B1}" type="datetimeFigureOut">
              <a:rPr lang="en-US" smtClean="0"/>
              <a:t>1/20/22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49008-B905-4649-9B6A-54E218885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964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F80B2-573F-984A-9DFB-147DF69259B1}" type="datetimeFigureOut">
              <a:rPr lang="en-US" smtClean="0"/>
              <a:t>1/20/22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49008-B905-4649-9B6A-54E218885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418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F80B2-573F-984A-9DFB-147DF69259B1}" type="datetimeFigureOut">
              <a:rPr lang="en-US" smtClean="0"/>
              <a:t>1/20/22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49008-B905-4649-9B6A-54E218885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484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CF80B2-573F-984A-9DFB-147DF69259B1}" type="datetimeFigureOut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A349008-B905-4649-9B6A-54E218885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816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ancaster.gov.uk/information/my-neighbourhood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8C5A4CFD-5626-4055-AB12-B80E603A52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2" t="9091" r="20337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D0A113-3D85-3042-8ED9-781FFE8339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8867" y="1678666"/>
            <a:ext cx="4088190" cy="2369093"/>
          </a:xfrm>
        </p:spPr>
        <p:txBody>
          <a:bodyPr>
            <a:normAutofit/>
          </a:bodyPr>
          <a:lstStyle/>
          <a:p>
            <a:r>
              <a:rPr lang="en-US" sz="4800">
                <a:ea typeface="+mj-lt"/>
                <a:cs typeface="+mj-lt"/>
              </a:rPr>
              <a:t>Lancaster City Council: Fly-Tipping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A70BF6-C997-5947-AE45-705C5C6A4C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7335" y="4050831"/>
            <a:ext cx="4079721" cy="1096901"/>
          </a:xfrm>
        </p:spPr>
        <p:txBody>
          <a:bodyPr>
            <a:normAutofit/>
          </a:bodyPr>
          <a:lstStyle/>
          <a:p>
            <a:r>
              <a:rPr lang="en-US" sz="1600"/>
              <a:t>A. Deng, A. Holden, H. Tang, P. Kulkarni, R. Peploe &amp; R. Noonan</a:t>
            </a:r>
          </a:p>
        </p:txBody>
      </p:sp>
      <p:cxnSp>
        <p:nvCxnSpPr>
          <p:cNvPr id="6" name="Straight Connector 8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10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B84900-1EDC-44EB-A626-8590789F0604}"/>
              </a:ext>
            </a:extLst>
          </p:cNvPr>
          <p:cNvSpPr txBox="1"/>
          <p:nvPr/>
        </p:nvSpPr>
        <p:spPr>
          <a:xfrm>
            <a:off x="10566400" y="6007769"/>
            <a:ext cx="1620256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1200" dirty="0">
                <a:solidFill>
                  <a:srgbClr val="FFFFFF"/>
                </a:solidFill>
              </a:rPr>
              <a:t>Photo: Fly Tipping in West End, Morecambe from Cllr David Whitaker</a:t>
            </a:r>
          </a:p>
        </p:txBody>
      </p:sp>
    </p:spTree>
    <p:extLst>
      <p:ext uri="{BB962C8B-B14F-4D97-AF65-F5344CB8AC3E}">
        <p14:creationId xmlns:p14="http://schemas.microsoft.com/office/powerpoint/2010/main" val="4273221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C1E24-045F-8344-98E5-4EAC5EAA1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710" y="636005"/>
            <a:ext cx="8596668" cy="1320800"/>
          </a:xfrm>
        </p:spPr>
        <p:txBody>
          <a:bodyPr/>
          <a:lstStyle/>
          <a:p>
            <a:r>
              <a:rPr lang="en-US" dirty="0"/>
              <a:t>Results – Top 4, Bottom 4 Deep Dive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5207030-762F-498B-95B6-CBB7F7F3107B}"/>
              </a:ext>
            </a:extLst>
          </p:cNvPr>
          <p:cNvSpPr/>
          <p:nvPr/>
        </p:nvSpPr>
        <p:spPr>
          <a:xfrm>
            <a:off x="2122229" y="3214791"/>
            <a:ext cx="1257021" cy="5117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Top 4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27C0AFA-6C6A-4291-8245-50F5A79A5F24}"/>
              </a:ext>
            </a:extLst>
          </p:cNvPr>
          <p:cNvSpPr/>
          <p:nvPr/>
        </p:nvSpPr>
        <p:spPr>
          <a:xfrm>
            <a:off x="6446706" y="3181780"/>
            <a:ext cx="1268146" cy="5117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/>
              <a:t>Bottom 4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7D241E3-2B2B-634D-B082-476CDF8CAA83}"/>
              </a:ext>
            </a:extLst>
          </p:cNvPr>
          <p:cNvSpPr/>
          <p:nvPr/>
        </p:nvSpPr>
        <p:spPr>
          <a:xfrm>
            <a:off x="724312" y="2150502"/>
            <a:ext cx="1633984" cy="75476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 dirty="0"/>
              <a:t>Nearby recycling sites: Morrison's &amp; Sainsburys (Morecambe)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7C10971-10DE-4843-9CAB-F228DEF8E340}"/>
              </a:ext>
            </a:extLst>
          </p:cNvPr>
          <p:cNvSpPr/>
          <p:nvPr/>
        </p:nvSpPr>
        <p:spPr>
          <a:xfrm>
            <a:off x="5621371" y="2150502"/>
            <a:ext cx="1650670" cy="67689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Nearby recycling sites: Actual recycling centers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71E0590-13EB-F346-8593-4AD703E2A81C}"/>
              </a:ext>
            </a:extLst>
          </p:cNvPr>
          <p:cNvSpPr/>
          <p:nvPr/>
        </p:nvSpPr>
        <p:spPr>
          <a:xfrm>
            <a:off x="707626" y="4336103"/>
            <a:ext cx="1650670" cy="67689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Bin collection day: Tuesday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7B45A28-4313-E642-878E-31DB14A446B5}"/>
              </a:ext>
            </a:extLst>
          </p:cNvPr>
          <p:cNvSpPr/>
          <p:nvPr/>
        </p:nvSpPr>
        <p:spPr>
          <a:xfrm>
            <a:off x="5621371" y="4331478"/>
            <a:ext cx="1650670" cy="67689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Bin collection day: Thursday/ Friday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608A8F3-623C-D64C-9F10-AA77521F8C1B}"/>
              </a:ext>
            </a:extLst>
          </p:cNvPr>
          <p:cNvSpPr/>
          <p:nvPr/>
        </p:nvSpPr>
        <p:spPr>
          <a:xfrm>
            <a:off x="3730292" y="3132198"/>
            <a:ext cx="1650670" cy="67689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Street cleaning: Daily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A7E7856-D6F7-204D-B139-B9EAB67919C8}"/>
              </a:ext>
            </a:extLst>
          </p:cNvPr>
          <p:cNvSpPr/>
          <p:nvPr/>
        </p:nvSpPr>
        <p:spPr>
          <a:xfrm>
            <a:off x="8241511" y="3102213"/>
            <a:ext cx="1650670" cy="67689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Street cleaning: None/ Very infrequent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2BBA070-994B-274E-8C44-1A73F915BB55}"/>
              </a:ext>
            </a:extLst>
          </p:cNvPr>
          <p:cNvCxnSpPr/>
          <p:nvPr/>
        </p:nvCxnSpPr>
        <p:spPr>
          <a:xfrm flipH="1" flipV="1">
            <a:off x="1721922" y="2956956"/>
            <a:ext cx="400307" cy="254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42BFC18-9DBF-E347-8EE7-AA51C3C70DF9}"/>
              </a:ext>
            </a:extLst>
          </p:cNvPr>
          <p:cNvCxnSpPr>
            <a:cxnSpLocks/>
          </p:cNvCxnSpPr>
          <p:nvPr/>
        </p:nvCxnSpPr>
        <p:spPr>
          <a:xfrm flipH="1">
            <a:off x="2026722" y="3809092"/>
            <a:ext cx="304800" cy="4321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7216EAE-8EE7-9941-B7C8-D11AD94F3E5F}"/>
              </a:ext>
            </a:extLst>
          </p:cNvPr>
          <p:cNvCxnSpPr>
            <a:cxnSpLocks/>
            <a:stCxn id="7" idx="3"/>
            <a:endCxn id="12" idx="1"/>
          </p:cNvCxnSpPr>
          <p:nvPr/>
        </p:nvCxnSpPr>
        <p:spPr>
          <a:xfrm>
            <a:off x="3379250" y="3470645"/>
            <a:ext cx="3510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F16A791-867A-DF4E-8777-179E8868616D}"/>
              </a:ext>
            </a:extLst>
          </p:cNvPr>
          <p:cNvCxnSpPr>
            <a:cxnSpLocks/>
            <a:stCxn id="8" idx="3"/>
            <a:endCxn id="13" idx="1"/>
          </p:cNvCxnSpPr>
          <p:nvPr/>
        </p:nvCxnSpPr>
        <p:spPr>
          <a:xfrm>
            <a:off x="7714852" y="3437634"/>
            <a:ext cx="526659" cy="3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3395199-952A-9E48-9891-C63B6CCE57C7}"/>
              </a:ext>
            </a:extLst>
          </p:cNvPr>
          <p:cNvCxnSpPr>
            <a:cxnSpLocks/>
          </p:cNvCxnSpPr>
          <p:nvPr/>
        </p:nvCxnSpPr>
        <p:spPr>
          <a:xfrm flipH="1">
            <a:off x="6680834" y="3779107"/>
            <a:ext cx="266231" cy="4321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879899A-ED10-4E43-90AF-1895075CB2F8}"/>
              </a:ext>
            </a:extLst>
          </p:cNvPr>
          <p:cNvCxnSpPr/>
          <p:nvPr/>
        </p:nvCxnSpPr>
        <p:spPr>
          <a:xfrm flipH="1" flipV="1">
            <a:off x="6446329" y="2877183"/>
            <a:ext cx="400307" cy="254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9233E83-D2E7-034C-AB83-E5490FC9D871}"/>
              </a:ext>
            </a:extLst>
          </p:cNvPr>
          <p:cNvSpPr txBox="1"/>
          <p:nvPr/>
        </p:nvSpPr>
        <p:spPr>
          <a:xfrm>
            <a:off x="2297901" y="5491210"/>
            <a:ext cx="56798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hlinkClick r:id="rId2" tooltip="https://www.lancaster.gov.uk/information/my-neighbourhood"/>
              </a:rPr>
              <a:t>https://www.lancaster.gov.uk/information/my-neighbourhood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305770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BA883-7007-6D40-9108-ECD114B20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B4356-89C5-DC4E-B1A2-12AF1CD9FA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962" y="4663509"/>
            <a:ext cx="8707909" cy="21454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Future work </a:t>
            </a:r>
          </a:p>
          <a:p>
            <a:pPr>
              <a:buFontTx/>
              <a:buChar char="-"/>
            </a:pPr>
            <a:r>
              <a:rPr lang="en-US" dirty="0"/>
              <a:t>A more mathematical-based approach to prediction, perhaps based on the characteristics of an area.</a:t>
            </a:r>
          </a:p>
          <a:p>
            <a:pPr>
              <a:buFontTx/>
              <a:buChar char="-"/>
            </a:pPr>
            <a:r>
              <a:rPr lang="en-US" dirty="0"/>
              <a:t>Create an API to directly access interactive map, such that council workers could access it from their computers, tablets and phones.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394177-199B-47DE-956D-DC1496B7738A}"/>
              </a:ext>
            </a:extLst>
          </p:cNvPr>
          <p:cNvSpPr txBox="1"/>
          <p:nvPr/>
        </p:nvSpPr>
        <p:spPr>
          <a:xfrm>
            <a:off x="675232" y="1520663"/>
            <a:ext cx="9095053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Conclusion</a:t>
            </a:r>
          </a:p>
          <a:p>
            <a:pPr marL="342900" indent="-342900">
              <a:buAutoNum type="arabicPeriod"/>
            </a:pPr>
            <a:r>
              <a:rPr lang="en-US" dirty="0"/>
              <a:t>Many of our research questions have been answered.</a:t>
            </a:r>
          </a:p>
          <a:p>
            <a:pPr marL="342900" indent="-342900">
              <a:buAutoNum type="arabicPeriod"/>
            </a:pPr>
            <a:r>
              <a:rPr lang="en-US" dirty="0"/>
              <a:t>It was discovered that hotspots can be identified visually on an interactive graph, which shows clusters of incidents in regional and localized areas.</a:t>
            </a:r>
          </a:p>
          <a:p>
            <a:pPr marL="342900" indent="-342900">
              <a:buAutoNum type="arabicPeriod"/>
            </a:pPr>
            <a:r>
              <a:rPr lang="en-US" dirty="0"/>
              <a:t>Areas with large fly-tipping incidence often have poor waste disposal provision.</a:t>
            </a:r>
          </a:p>
          <a:p>
            <a:pPr marL="342900" indent="-342900">
              <a:buAutoNum type="arabicPeriod"/>
            </a:pPr>
            <a:r>
              <a:rPr lang="en-US" dirty="0"/>
              <a:t>But also, the location itself (i.e., industrial) can greatly affect fly-tipping incidence.</a:t>
            </a:r>
          </a:p>
          <a:p>
            <a:pPr marL="342900" indent="-342900">
              <a:buAutoNum type="arabicPeriod"/>
            </a:pPr>
            <a:r>
              <a:rPr lang="en-US" dirty="0"/>
              <a:t>There are three wards (HEN,POL,HAR) which may benefit from targeted enforcement/warnings for household waste specifically, due to high fly-tipping incidents.</a:t>
            </a:r>
          </a:p>
          <a:p>
            <a:pPr marL="342900" indent="-342900">
              <a:buAutoNum type="arabicPeriod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542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E64E6-CA93-1149-941F-92F7C6B15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 dirty="0"/>
              <a:t>Brief </a:t>
            </a:r>
            <a:endParaRPr lang="en-US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F6B75619-B5F7-45D6-A1CB-B0E848BCE72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209563" y="1545642"/>
          <a:ext cx="4064439" cy="44957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4" descr="A picture containing road, building, outdoor, street&#10;&#10;Description automatically generated">
            <a:extLst>
              <a:ext uri="{FF2B5EF4-FFF2-40B4-BE49-F238E27FC236}">
                <a16:creationId xmlns:a16="http://schemas.microsoft.com/office/drawing/2014/main" id="{396A1A8B-850C-48AA-8C05-60F0FBC3224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0408" r="20593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6" name="Isosceles Triangle 8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760C27-8945-4DBC-9457-CDE0F529EAE1}"/>
              </a:ext>
            </a:extLst>
          </p:cNvPr>
          <p:cNvSpPr txBox="1"/>
          <p:nvPr/>
        </p:nvSpPr>
        <p:spPr>
          <a:xfrm>
            <a:off x="4376821" y="6395453"/>
            <a:ext cx="230204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/>
              <a:t>Photo: Fly Tipping in Heysham North, from Cllr Roger Cleet </a:t>
            </a:r>
          </a:p>
        </p:txBody>
      </p:sp>
    </p:spTree>
    <p:extLst>
      <p:ext uri="{BB962C8B-B14F-4D97-AF65-F5344CB8AC3E}">
        <p14:creationId xmlns:p14="http://schemas.microsoft.com/office/powerpoint/2010/main" val="2086146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61C4C-33CC-AC43-B5FC-B645277A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Research Strategy, Methods and Data Analysis Techniques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D8561-4D33-7046-A97D-049263414A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7666" y="2493098"/>
            <a:ext cx="8596668" cy="388077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buAutoNum type="arabicPeriod"/>
            </a:pPr>
            <a:r>
              <a:rPr lang="en-US" dirty="0"/>
              <a:t>LOTS of exploratory analysis (tables, graphs, charts)!</a:t>
            </a:r>
          </a:p>
          <a:p>
            <a:pPr marL="514350" indent="-514350">
              <a:buAutoNum type="arabicPeriod"/>
            </a:pPr>
            <a:r>
              <a:rPr lang="en-US" dirty="0"/>
              <a:t>Clustering</a:t>
            </a:r>
          </a:p>
          <a:p>
            <a:pPr marL="514350" indent="-514350">
              <a:buAutoNum type="arabicPeriod"/>
            </a:pPr>
            <a:r>
              <a:rPr lang="en-US" dirty="0"/>
              <a:t>Top 4, Bottom 4 Deep Dive</a:t>
            </a:r>
          </a:p>
          <a:p>
            <a:pPr marL="514350" indent="-514350">
              <a:buAutoNum type="arabicPeriod"/>
            </a:pPr>
            <a:r>
              <a:rPr lang="en-US" dirty="0"/>
              <a:t>Interactive map of the area</a:t>
            </a:r>
          </a:p>
          <a:p>
            <a:pPr marL="514350" indent="-514350">
              <a:buAutoNum type="arabicPeriod"/>
            </a:pPr>
            <a:r>
              <a:rPr lang="en-US" dirty="0"/>
              <a:t>Time series forecasting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287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48651-4B62-2743-A954-50162E49B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E5BBE-694D-404A-BC00-D9A6F616EF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15509"/>
            <a:ext cx="8596668" cy="23790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Pre-processing techniques were required with the given data, due to...</a:t>
            </a:r>
          </a:p>
          <a:p>
            <a:pPr marL="514350" indent="-514350">
              <a:buAutoNum type="arabicPeriod"/>
            </a:pPr>
            <a:r>
              <a:rPr lang="en-US" dirty="0"/>
              <a:t>Uninformative columns (not all columns provide interesting information, i.e., Identifiers)</a:t>
            </a:r>
          </a:p>
          <a:p>
            <a:pPr marL="514350" indent="-514350">
              <a:buAutoNum type="arabicPeriod"/>
            </a:pPr>
            <a:r>
              <a:rPr lang="en-US" dirty="0"/>
              <a:t>Missing data (i.e., dates, type of fly-tip)</a:t>
            </a:r>
          </a:p>
          <a:p>
            <a:pPr marL="514350" indent="-514350">
              <a:buAutoNum type="arabicPeriod"/>
            </a:pPr>
            <a:r>
              <a:rPr lang="en-US" dirty="0"/>
              <a:t>Anomalous/Irrelevant data (i.e., entries from 1753)</a:t>
            </a:r>
          </a:p>
          <a:p>
            <a:pPr marL="514350" indent="-514350">
              <a:buAutoNum type="arabicPeriod"/>
            </a:pPr>
            <a:r>
              <a:rPr lang="en-US" dirty="0"/>
              <a:t>Changed format of date/time entries (from MM/DD/YYYY to DD/MM/YYYY)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CE184E-2E9D-41DF-AAA2-73D1EB28E578}"/>
              </a:ext>
            </a:extLst>
          </p:cNvPr>
          <p:cNvSpPr txBox="1"/>
          <p:nvPr/>
        </p:nvSpPr>
        <p:spPr>
          <a:xfrm>
            <a:off x="675232" y="4691027"/>
            <a:ext cx="913955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dirty="0"/>
              <a:t>Without data pre-processing, the results of EDA could be difficult to obtain, since the techniques used rely on complete data.</a:t>
            </a:r>
          </a:p>
          <a:p>
            <a:endParaRPr lang="en-GB" dirty="0"/>
          </a:p>
          <a:p>
            <a:r>
              <a:rPr lang="en-GB" dirty="0"/>
              <a:t>Furthermore, the results of EDA could be distorted by the presence of anomalous values, providing misleading results.</a:t>
            </a:r>
          </a:p>
        </p:txBody>
      </p:sp>
    </p:spTree>
    <p:extLst>
      <p:ext uri="{BB962C8B-B14F-4D97-AF65-F5344CB8AC3E}">
        <p14:creationId xmlns:p14="http://schemas.microsoft.com/office/powerpoint/2010/main" val="2662967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C1E24-045F-8344-98E5-4EAC5EAA1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 (and how they relate back to the research questions)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5AAA9-EE18-6040-9387-AD092793F8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AutoNum type="arabicPeriod"/>
            </a:pPr>
            <a:r>
              <a:rPr lang="en-US" dirty="0">
                <a:ea typeface="+mn-lt"/>
                <a:cs typeface="+mn-lt"/>
              </a:rPr>
              <a:t>We've mapped every single data point or, in other words, every instance of fly-tipping on an interactive map.</a:t>
            </a:r>
          </a:p>
          <a:p>
            <a:pPr>
              <a:buAutoNum type="arabicPeriod"/>
            </a:pPr>
            <a:r>
              <a:rPr lang="en-US" dirty="0">
                <a:ea typeface="+mn-lt"/>
                <a:cs typeface="+mn-lt"/>
              </a:rPr>
              <a:t>With these maps, we can retrieve any information about a specific case or location just by hovering over it.</a:t>
            </a:r>
          </a:p>
          <a:p>
            <a:pPr>
              <a:buAutoNum type="arabicPeriod"/>
            </a:pPr>
            <a:r>
              <a:rPr lang="en-US" dirty="0">
                <a:ea typeface="+mn-lt"/>
                <a:cs typeface="+mn-lt"/>
              </a:rPr>
              <a:t>There are two main advantages of these interactive maps </a:t>
            </a:r>
            <a:endParaRPr lang="en-US" dirty="0"/>
          </a:p>
          <a:p>
            <a:pPr lvl="1">
              <a:buAutoNum type="arabicPeriod"/>
            </a:pPr>
            <a:r>
              <a:rPr lang="en-US" dirty="0">
                <a:ea typeface="+mn-lt"/>
                <a:cs typeface="+mn-lt"/>
              </a:rPr>
              <a:t>It is possible to use them to determine the appropriate provisions for a particular location, such as what type of bins should be used or what size of garbage collection truck is necessary based on the number of cases in the location.  </a:t>
            </a:r>
            <a:endParaRPr lang="en-US" dirty="0"/>
          </a:p>
          <a:p>
            <a:pPr lvl="1">
              <a:buAutoNum type="arabicPeriod"/>
            </a:pPr>
            <a:r>
              <a:rPr lang="en-US" dirty="0">
                <a:ea typeface="+mn-lt"/>
                <a:cs typeface="+mn-lt"/>
              </a:rPr>
              <a:t>In addition, we have the ability to cluster cases by location to identify which locations have a higher number of cases.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712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7C1B82B6-2E34-4A02-B100-42FC0AB2A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37" y="1267173"/>
            <a:ext cx="8960944" cy="50732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7C1E24-045F-8344-98E5-4EAC5EAA1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Time Series Analysis</a:t>
            </a:r>
          </a:p>
        </p:txBody>
      </p:sp>
    </p:spTree>
    <p:extLst>
      <p:ext uri="{BB962C8B-B14F-4D97-AF65-F5344CB8AC3E}">
        <p14:creationId xmlns:p14="http://schemas.microsoft.com/office/powerpoint/2010/main" val="1609651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C1E24-045F-8344-98E5-4EAC5EAA1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Waste type between 2015 and 2021</a:t>
            </a:r>
          </a:p>
        </p:txBody>
      </p:sp>
      <p:pic>
        <p:nvPicPr>
          <p:cNvPr id="4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15D06333-8C7B-45EF-A2F7-4F79878E5A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543" y="1716633"/>
            <a:ext cx="7373690" cy="4451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562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353F7-D767-40FA-88EC-8B5B6E172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Waste type by ward code </a:t>
            </a:r>
          </a:p>
        </p:txBody>
      </p:sp>
      <p:pic>
        <p:nvPicPr>
          <p:cNvPr id="5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5EEF7D7D-FD5C-411B-9520-AA7CE978CD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5822" y="1771246"/>
            <a:ext cx="8452948" cy="3880773"/>
          </a:xfrm>
        </p:spPr>
      </p:pic>
    </p:spTree>
    <p:extLst>
      <p:ext uri="{BB962C8B-B14F-4D97-AF65-F5344CB8AC3E}">
        <p14:creationId xmlns:p14="http://schemas.microsoft.com/office/powerpoint/2010/main" val="1170434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16B7A-F2CF-4C13-B0A9-A004F5275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Fly tipping incidents by land type</a:t>
            </a:r>
          </a:p>
        </p:txBody>
      </p:sp>
      <p:pic>
        <p:nvPicPr>
          <p:cNvPr id="4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A66C53F6-712B-4CCB-921B-22A72B3777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9904" y="1783966"/>
            <a:ext cx="7231177" cy="4402884"/>
          </a:xfrm>
        </p:spPr>
      </p:pic>
    </p:spTree>
    <p:extLst>
      <p:ext uri="{BB962C8B-B14F-4D97-AF65-F5344CB8AC3E}">
        <p14:creationId xmlns:p14="http://schemas.microsoft.com/office/powerpoint/2010/main" val="54553357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{6CE8EC27-ED6E-014F-BE33-07297F379BD7}tf10001060_mac</Template>
  <TotalTime>93</TotalTime>
  <Words>619</Words>
  <Application>Microsoft Macintosh PowerPoint</Application>
  <PresentationFormat>Widescreen</PresentationFormat>
  <Paragraphs>56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Wingdings 3</vt:lpstr>
      <vt:lpstr>Facet</vt:lpstr>
      <vt:lpstr>Lancaster City Council: Fly-Tipping</vt:lpstr>
      <vt:lpstr>Brief </vt:lpstr>
      <vt:lpstr>Research Strategy, Methods and Data Analysis Techniques Used</vt:lpstr>
      <vt:lpstr>Data Processing</vt:lpstr>
      <vt:lpstr>Results (and how they relate back to the research questions)</vt:lpstr>
      <vt:lpstr>Results – Time Series Analysis</vt:lpstr>
      <vt:lpstr>Results – Waste type between 2015 and 2021</vt:lpstr>
      <vt:lpstr>Results – Waste type by ward code </vt:lpstr>
      <vt:lpstr>Results – Fly tipping incidents by land type</vt:lpstr>
      <vt:lpstr>Results – Top 4, Bottom 4 Deep Dive</vt:lpstr>
      <vt:lpstr>Conclusion and 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Fly-Tipping</dc:title>
  <dc:creator>Holden, Avi (Postgrad Student)</dc:creator>
  <cp:lastModifiedBy>Holden, Avi (Postgrad Student)</cp:lastModifiedBy>
  <cp:revision>331</cp:revision>
  <dcterms:created xsi:type="dcterms:W3CDTF">2022-01-18T12:41:20Z</dcterms:created>
  <dcterms:modified xsi:type="dcterms:W3CDTF">2022-01-20T17:30:49Z</dcterms:modified>
</cp:coreProperties>
</file>

<file path=docProps/thumbnail.jpeg>
</file>